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3"/>
  </p:notesMasterIdLst>
  <p:handoutMasterIdLst>
    <p:handoutMasterId r:id="rId14"/>
  </p:handoutMasterIdLst>
  <p:sldIdLst>
    <p:sldId id="277" r:id="rId2"/>
    <p:sldId id="258" r:id="rId3"/>
    <p:sldId id="264" r:id="rId4"/>
    <p:sldId id="278" r:id="rId5"/>
    <p:sldId id="279" r:id="rId6"/>
    <p:sldId id="280" r:id="rId7"/>
    <p:sldId id="281" r:id="rId8"/>
    <p:sldId id="282" r:id="rId9"/>
    <p:sldId id="283" r:id="rId10"/>
    <p:sldId id="284" r:id="rId11"/>
    <p:sldId id="267" r:id="rId12"/>
  </p:sldIdLst>
  <p:sldSz cx="9144000" cy="6858000" type="screen4x3"/>
  <p:notesSz cx="6858000" cy="9144000"/>
  <p:embeddedFontLst>
    <p:embeddedFont>
      <p:font typeface="Calibri" panose="020F0502020204030204" pitchFamily="34" charset="0"/>
      <p:regular r:id="rId15"/>
      <p:bold r:id="rId16"/>
      <p:italic r:id="rId17"/>
      <p:boldItalic r:id="rId18"/>
    </p:embeddedFont>
    <p:embeddedFont>
      <p:font typeface="Roboto" panose="020B0604020202020204" charset="0"/>
      <p:regular r:id="rId19"/>
      <p:bold r:id="rId20"/>
      <p:italic r:id="rId21"/>
      <p:boldItalic r:id="rId22"/>
    </p:embeddedFont>
    <p:embeddedFont>
      <p:font typeface="Twinkl" panose="020B0604020202020204" pitchFamily="2" charset="0"/>
      <p:regular r:id="rId23"/>
      <p:bold r:id="rId2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A085C"/>
    <a:srgbClr val="18A0DB"/>
    <a:srgbClr val="DE1E5A"/>
    <a:srgbClr val="BC0105"/>
    <a:srgbClr val="4DB1E3"/>
    <a:srgbClr val="80C1EB"/>
    <a:srgbClr val="ACDDFC"/>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5628" autoAdjust="0"/>
    <p:restoredTop sz="94660"/>
  </p:normalViewPr>
  <p:slideViewPr>
    <p:cSldViewPr snapToGrid="0" showGuides="1">
      <p:cViewPr varScale="1">
        <p:scale>
          <a:sx n="71" d="100"/>
          <a:sy n="71" d="100"/>
        </p:scale>
        <p:origin x="1740" y="66"/>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font" Target="fonts/font4.fntdata"/><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font" Target="fonts/font7.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3.fntdata"/><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font" Target="fonts/font2.fntdata"/><Relationship Id="rId20"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0.fntdata"/><Relationship Id="rId5" Type="http://schemas.openxmlformats.org/officeDocument/2006/relationships/slide" Target="slides/slide4.xml"/><Relationship Id="rId15" Type="http://schemas.openxmlformats.org/officeDocument/2006/relationships/font" Target="fonts/font1.fntdata"/><Relationship Id="rId23" Type="http://schemas.openxmlformats.org/officeDocument/2006/relationships/font" Target="fonts/font9.fntdata"/><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font" Target="fonts/font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font" Target="fonts/font8.fntdata"/><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09/07/2021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09/07/2021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early-years-places/early-years-under-the-sea/early-years-under-the-sea-literacy"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early-years-places/early-years-under-the-sea/early-years-under-the-sea-literacy"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C69437A9-A20A-AC45-8AE2-1E6965A7D38F}"/>
              </a:ext>
            </a:extLst>
          </p:cNvPr>
          <p:cNvSpPr/>
          <p:nvPr userDrawn="1"/>
        </p:nvSpPr>
        <p:spPr>
          <a:xfrm>
            <a:off x="87086" y="5900057"/>
            <a:ext cx="1197428" cy="957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a:hlinkClick r:id="rId4"/>
            <a:extLst>
              <a:ext uri="{FF2B5EF4-FFF2-40B4-BE49-F238E27FC236}">
                <a16:creationId xmlns:a16="http://schemas.microsoft.com/office/drawing/2014/main" id="{A177D680-B7ED-A540-A25C-2AC4134980F6}"/>
              </a:ext>
            </a:extLst>
          </p:cNvPr>
          <p:cNvSpPr/>
          <p:nvPr userDrawn="1"/>
        </p:nvSpPr>
        <p:spPr>
          <a:xfrm>
            <a:off x="87086" y="5900057"/>
            <a:ext cx="1197428" cy="9579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s/_rels/slide4.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5.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9.png"/><Relationship Id="rId2" Type="http://schemas.openxmlformats.org/officeDocument/2006/relationships/image" Target="../media/image6.jpeg"/><Relationship Id="rId1" Type="http://schemas.openxmlformats.org/officeDocument/2006/relationships/slideLayout" Target="../slideLayouts/slideLayout3.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10.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3.png"/><Relationship Id="rId18" Type="http://schemas.openxmlformats.org/officeDocument/2006/relationships/image" Target="../media/image7.png"/><Relationship Id="rId3" Type="http://schemas.openxmlformats.org/officeDocument/2006/relationships/image" Target="../media/image8.png"/><Relationship Id="rId21" Type="http://schemas.openxmlformats.org/officeDocument/2006/relationships/image" Target="../media/image9.png"/><Relationship Id="rId7" Type="http://schemas.openxmlformats.org/officeDocument/2006/relationships/image" Target="../media/image37.png"/><Relationship Id="rId12" Type="http://schemas.openxmlformats.org/officeDocument/2006/relationships/image" Target="../media/image42.png"/><Relationship Id="rId17" Type="http://schemas.openxmlformats.org/officeDocument/2006/relationships/image" Target="../media/image47.png"/><Relationship Id="rId2" Type="http://schemas.openxmlformats.org/officeDocument/2006/relationships/image" Target="../media/image6.jpeg"/><Relationship Id="rId16" Type="http://schemas.openxmlformats.org/officeDocument/2006/relationships/image" Target="../media/image46.png"/><Relationship Id="rId20"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36.png"/><Relationship Id="rId11" Type="http://schemas.openxmlformats.org/officeDocument/2006/relationships/image" Target="../media/image41.png"/><Relationship Id="rId5" Type="http://schemas.openxmlformats.org/officeDocument/2006/relationships/image" Target="../media/image35.png"/><Relationship Id="rId15" Type="http://schemas.openxmlformats.org/officeDocument/2006/relationships/image" Target="../media/image45.png"/><Relationship Id="rId10" Type="http://schemas.openxmlformats.org/officeDocument/2006/relationships/image" Target="../media/image40.png"/><Relationship Id="rId19" Type="http://schemas.openxmlformats.org/officeDocument/2006/relationships/image" Target="../media/image11.png"/><Relationship Id="rId4" Type="http://schemas.openxmlformats.org/officeDocument/2006/relationships/image" Target="../media/image12.png"/><Relationship Id="rId9" Type="http://schemas.openxmlformats.org/officeDocument/2006/relationships/image" Target="../media/image39.png"/><Relationship Id="rId14" Type="http://schemas.openxmlformats.org/officeDocument/2006/relationships/image" Target="../media/image44.png"/><Relationship Id="rId22" Type="http://schemas.openxmlformats.org/officeDocument/2006/relationships/image" Target="../media/image4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457200" y="608442"/>
            <a:ext cx="8220075" cy="652318"/>
          </a:xfrm>
        </p:spPr>
        <p:txBody>
          <a:bodyPr/>
          <a:lstStyle/>
          <a:p>
            <a:pPr algn="ctr"/>
            <a:r>
              <a:rPr lang="en-GB" altLang="en-US" sz="2800" dirty="0">
                <a:solidFill>
                  <a:schemeClr val="accent1"/>
                </a:solidFill>
                <a:latin typeface="Roboto" panose="02000000000000000000" pitchFamily="2" charset="0"/>
                <a:ea typeface="Roboto" panose="02000000000000000000" pitchFamily="2" charset="0"/>
                <a:cs typeface="Arial" panose="020B0604020202020204" pitchFamily="34" charset="0"/>
              </a:rPr>
              <a:t>Disclaimer/s</a:t>
            </a:r>
          </a:p>
        </p:txBody>
      </p:sp>
      <p:sp>
        <p:nvSpPr>
          <p:cNvPr id="14" name="Title 2"/>
          <p:cNvSpPr>
            <a:spLocks/>
          </p:cNvSpPr>
          <p:nvPr/>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10" name="Group 9"/>
          <p:cNvGrpSpPr/>
          <p:nvPr/>
        </p:nvGrpSpPr>
        <p:grpSpPr>
          <a:xfrm>
            <a:off x="743837" y="1471737"/>
            <a:ext cx="7644513" cy="2295228"/>
            <a:chOff x="743837" y="1344834"/>
            <a:chExt cx="7644513" cy="2295228"/>
          </a:xfrm>
        </p:grpSpPr>
        <p:sp>
          <p:nvSpPr>
            <p:cNvPr id="6" name="Rectangle 5"/>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8" name="Rectangle 7"/>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2" name="Rectangle 1"/>
          <p:cNvSpPr/>
          <p:nvPr/>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Tree>
    <p:extLst>
      <p:ext uri="{BB962C8B-B14F-4D97-AF65-F5344CB8AC3E}">
        <p14:creationId xmlns:p14="http://schemas.microsoft.com/office/powerpoint/2010/main" val="286297494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pic>
        <p:nvPicPr>
          <p:cNvPr id="6" name="Picture 5">
            <a:extLst>
              <a:ext uri="{FF2B5EF4-FFF2-40B4-BE49-F238E27FC236}">
                <a16:creationId xmlns:a16="http://schemas.microsoft.com/office/drawing/2014/main" id="{5725808C-ED4A-134B-97B3-1937560360A9}"/>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2748747" y="626393"/>
            <a:ext cx="2655142" cy="1946463"/>
          </a:xfrm>
          <a:prstGeom prst="rect">
            <a:avLst/>
          </a:prstGeom>
        </p:spPr>
      </p:pic>
      <p:grpSp>
        <p:nvGrpSpPr>
          <p:cNvPr id="14" name="Group 13">
            <a:extLst>
              <a:ext uri="{FF2B5EF4-FFF2-40B4-BE49-F238E27FC236}">
                <a16:creationId xmlns:a16="http://schemas.microsoft.com/office/drawing/2014/main" id="{CB9677EA-07F4-7445-A6C5-F9609BC06786}"/>
              </a:ext>
            </a:extLst>
          </p:cNvPr>
          <p:cNvGrpSpPr/>
          <p:nvPr/>
        </p:nvGrpSpPr>
        <p:grpSpPr>
          <a:xfrm>
            <a:off x="-6510214" y="1311851"/>
            <a:ext cx="3584134" cy="923882"/>
            <a:chOff x="-6510214" y="1311851"/>
            <a:chExt cx="3584134" cy="923882"/>
          </a:xfrm>
        </p:grpSpPr>
        <p:pic>
          <p:nvPicPr>
            <p:cNvPr id="10" name="Picture 9">
              <a:extLst>
                <a:ext uri="{FF2B5EF4-FFF2-40B4-BE49-F238E27FC236}">
                  <a16:creationId xmlns:a16="http://schemas.microsoft.com/office/drawing/2014/main" id="{F807A419-C5EC-8F4C-999F-5A3CEBF2F2EF}"/>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4969496" y="-183902"/>
              <a:ext cx="547663" cy="3539169"/>
            </a:xfrm>
            <a:prstGeom prst="rect">
              <a:avLst/>
            </a:prstGeom>
          </p:spPr>
        </p:pic>
        <p:pic>
          <p:nvPicPr>
            <p:cNvPr id="13" name="Picture 12">
              <a:extLst>
                <a:ext uri="{FF2B5EF4-FFF2-40B4-BE49-F238E27FC236}">
                  <a16:creationId xmlns:a16="http://schemas.microsoft.com/office/drawing/2014/main" id="{AF6504A7-94C1-AE4C-B4B5-72D59FE56DA6}"/>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014461" y="192317"/>
              <a:ext cx="547663" cy="3539169"/>
            </a:xfrm>
            <a:prstGeom prst="rect">
              <a:avLst/>
            </a:prstGeom>
          </p:spPr>
        </p:pic>
      </p:grpSp>
      <p:grpSp>
        <p:nvGrpSpPr>
          <p:cNvPr id="18" name="Group 17">
            <a:extLst>
              <a:ext uri="{FF2B5EF4-FFF2-40B4-BE49-F238E27FC236}">
                <a16:creationId xmlns:a16="http://schemas.microsoft.com/office/drawing/2014/main" id="{BB1AAA09-6599-E042-888E-AB495D15803A}"/>
              </a:ext>
            </a:extLst>
          </p:cNvPr>
          <p:cNvGrpSpPr/>
          <p:nvPr/>
        </p:nvGrpSpPr>
        <p:grpSpPr>
          <a:xfrm>
            <a:off x="755650" y="995423"/>
            <a:ext cx="2138021" cy="2133014"/>
            <a:chOff x="755650" y="995423"/>
            <a:chExt cx="2138021" cy="2133014"/>
          </a:xfrm>
        </p:grpSpPr>
        <p:pic>
          <p:nvPicPr>
            <p:cNvPr id="3" name="Picture 2">
              <a:extLst>
                <a:ext uri="{FF2B5EF4-FFF2-40B4-BE49-F238E27FC236}">
                  <a16:creationId xmlns:a16="http://schemas.microsoft.com/office/drawing/2014/main" id="{AD8B94A4-69CB-1446-AFA9-B5E3E9A56B3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755650" y="995423"/>
              <a:ext cx="2138021" cy="2133014"/>
            </a:xfrm>
            <a:prstGeom prst="rect">
              <a:avLst/>
            </a:prstGeom>
          </p:spPr>
        </p:pic>
        <p:sp>
          <p:nvSpPr>
            <p:cNvPr id="15" name="TextBox 14">
              <a:extLst>
                <a:ext uri="{FF2B5EF4-FFF2-40B4-BE49-F238E27FC236}">
                  <a16:creationId xmlns:a16="http://schemas.microsoft.com/office/drawing/2014/main" id="{CD74A67C-37BB-3546-996A-A6543C8ED7A3}"/>
                </a:ext>
              </a:extLst>
            </p:cNvPr>
            <p:cNvSpPr txBox="1"/>
            <p:nvPr/>
          </p:nvSpPr>
          <p:spPr>
            <a:xfrm>
              <a:off x="975569" y="1585732"/>
              <a:ext cx="1744482" cy="923330"/>
            </a:xfrm>
            <a:prstGeom prst="rect">
              <a:avLst/>
            </a:prstGeom>
            <a:noFill/>
          </p:spPr>
          <p:txBody>
            <a:bodyPr wrap="square" rtlCol="0">
              <a:spAutoFit/>
            </a:bodyPr>
            <a:lstStyle/>
            <a:p>
              <a:r>
                <a:rPr lang="en-US" dirty="0"/>
                <a:t>A submarine is exploring deep under the sea.</a:t>
              </a:r>
            </a:p>
          </p:txBody>
        </p:sp>
      </p:grpSp>
      <p:grpSp>
        <p:nvGrpSpPr>
          <p:cNvPr id="19" name="Group 18">
            <a:extLst>
              <a:ext uri="{FF2B5EF4-FFF2-40B4-BE49-F238E27FC236}">
                <a16:creationId xmlns:a16="http://schemas.microsoft.com/office/drawing/2014/main" id="{DB5E65A2-403E-B74A-A49B-9E53483922A1}"/>
              </a:ext>
            </a:extLst>
          </p:cNvPr>
          <p:cNvGrpSpPr/>
          <p:nvPr/>
        </p:nvGrpSpPr>
        <p:grpSpPr>
          <a:xfrm>
            <a:off x="659397" y="928080"/>
            <a:ext cx="2585758" cy="2264327"/>
            <a:chOff x="2915816" y="1878117"/>
            <a:chExt cx="2585758" cy="2264327"/>
          </a:xfrm>
        </p:grpSpPr>
        <p:pic>
          <p:nvPicPr>
            <p:cNvPr id="17" name="Picture 16">
              <a:extLst>
                <a:ext uri="{FF2B5EF4-FFF2-40B4-BE49-F238E27FC236}">
                  <a16:creationId xmlns:a16="http://schemas.microsoft.com/office/drawing/2014/main" id="{5F65BD91-6D3D-AD46-BC98-05E7B8F81404}"/>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2915816" y="1878117"/>
              <a:ext cx="2269642" cy="2264327"/>
            </a:xfrm>
            <a:prstGeom prst="rect">
              <a:avLst/>
            </a:prstGeom>
          </p:spPr>
        </p:pic>
        <p:sp>
          <p:nvSpPr>
            <p:cNvPr id="16" name="TextBox 15">
              <a:extLst>
                <a:ext uri="{FF2B5EF4-FFF2-40B4-BE49-F238E27FC236}">
                  <a16:creationId xmlns:a16="http://schemas.microsoft.com/office/drawing/2014/main" id="{1F018AB3-AE94-FF47-B603-F6DBE7BFD041}"/>
                </a:ext>
              </a:extLst>
            </p:cNvPr>
            <p:cNvSpPr txBox="1"/>
            <p:nvPr/>
          </p:nvSpPr>
          <p:spPr>
            <a:xfrm>
              <a:off x="3039462" y="2662512"/>
              <a:ext cx="2462112" cy="923330"/>
            </a:xfrm>
            <a:prstGeom prst="rect">
              <a:avLst/>
            </a:prstGeom>
            <a:noFill/>
          </p:spPr>
          <p:txBody>
            <a:bodyPr wrap="square" rtlCol="0">
              <a:spAutoFit/>
            </a:bodyPr>
            <a:lstStyle/>
            <a:p>
              <a:r>
                <a:rPr lang="en-US" dirty="0"/>
                <a:t>It has discovered some rare bubbles!</a:t>
              </a:r>
            </a:p>
            <a:p>
              <a:endParaRPr lang="en-RO" dirty="0"/>
            </a:p>
          </p:txBody>
        </p:sp>
      </p:grpSp>
      <p:pic>
        <p:nvPicPr>
          <p:cNvPr id="20" name="Picture 19">
            <a:extLst>
              <a:ext uri="{FF2B5EF4-FFF2-40B4-BE49-F238E27FC236}">
                <a16:creationId xmlns:a16="http://schemas.microsoft.com/office/drawing/2014/main" id="{A8E97FD9-7730-3A45-9A9D-89C58630B385}"/>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flipH="1">
            <a:off x="9314902" y="4018548"/>
            <a:ext cx="3029650" cy="2221012"/>
          </a:xfrm>
          <a:prstGeom prst="rect">
            <a:avLst/>
          </a:prstGeom>
        </p:spPr>
      </p:pic>
      <p:grpSp>
        <p:nvGrpSpPr>
          <p:cNvPr id="21" name="Group 20">
            <a:extLst>
              <a:ext uri="{FF2B5EF4-FFF2-40B4-BE49-F238E27FC236}">
                <a16:creationId xmlns:a16="http://schemas.microsoft.com/office/drawing/2014/main" id="{9E97522B-B34B-684D-8843-3C83014C8D90}"/>
              </a:ext>
            </a:extLst>
          </p:cNvPr>
          <p:cNvGrpSpPr/>
          <p:nvPr/>
        </p:nvGrpSpPr>
        <p:grpSpPr>
          <a:xfrm flipH="1">
            <a:off x="12377900" y="4716379"/>
            <a:ext cx="4601223" cy="1186057"/>
            <a:chOff x="-6510214" y="1311851"/>
            <a:chExt cx="3584134" cy="923882"/>
          </a:xfrm>
        </p:grpSpPr>
        <p:pic>
          <p:nvPicPr>
            <p:cNvPr id="22" name="Picture 21">
              <a:extLst>
                <a:ext uri="{FF2B5EF4-FFF2-40B4-BE49-F238E27FC236}">
                  <a16:creationId xmlns:a16="http://schemas.microsoft.com/office/drawing/2014/main" id="{D89712CF-752D-744B-85F8-CB71D22E6EAB}"/>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4969496" y="-183902"/>
              <a:ext cx="547663" cy="3539169"/>
            </a:xfrm>
            <a:prstGeom prst="rect">
              <a:avLst/>
            </a:prstGeom>
          </p:spPr>
        </p:pic>
        <p:pic>
          <p:nvPicPr>
            <p:cNvPr id="23" name="Picture 22">
              <a:extLst>
                <a:ext uri="{FF2B5EF4-FFF2-40B4-BE49-F238E27FC236}">
                  <a16:creationId xmlns:a16="http://schemas.microsoft.com/office/drawing/2014/main" id="{A905142A-F3F2-2145-BB7B-144E925DE827}"/>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5400000">
              <a:off x="-5014461" y="192317"/>
              <a:ext cx="547663" cy="3539169"/>
            </a:xfrm>
            <a:prstGeom prst="rect">
              <a:avLst/>
            </a:prstGeom>
          </p:spPr>
        </p:pic>
      </p:grpSp>
      <p:grpSp>
        <p:nvGrpSpPr>
          <p:cNvPr id="24" name="Group 23">
            <a:extLst>
              <a:ext uri="{FF2B5EF4-FFF2-40B4-BE49-F238E27FC236}">
                <a16:creationId xmlns:a16="http://schemas.microsoft.com/office/drawing/2014/main" id="{094716BF-C748-8D4F-9601-60EAA1530540}"/>
              </a:ext>
            </a:extLst>
          </p:cNvPr>
          <p:cNvGrpSpPr/>
          <p:nvPr/>
        </p:nvGrpSpPr>
        <p:grpSpPr>
          <a:xfrm>
            <a:off x="5480666" y="3182377"/>
            <a:ext cx="3230198" cy="3222633"/>
            <a:chOff x="466892" y="802915"/>
            <a:chExt cx="3230198" cy="3222633"/>
          </a:xfrm>
        </p:grpSpPr>
        <p:pic>
          <p:nvPicPr>
            <p:cNvPr id="25" name="Picture 24">
              <a:extLst>
                <a:ext uri="{FF2B5EF4-FFF2-40B4-BE49-F238E27FC236}">
                  <a16:creationId xmlns:a16="http://schemas.microsoft.com/office/drawing/2014/main" id="{8D9AD7C2-2F90-4346-AA03-23AB6F6C4BAE}"/>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a:off x="466892" y="802915"/>
              <a:ext cx="3230198" cy="3222633"/>
            </a:xfrm>
            <a:prstGeom prst="rect">
              <a:avLst/>
            </a:prstGeom>
          </p:spPr>
        </p:pic>
        <p:sp>
          <p:nvSpPr>
            <p:cNvPr id="26" name="TextBox 25">
              <a:extLst>
                <a:ext uri="{FF2B5EF4-FFF2-40B4-BE49-F238E27FC236}">
                  <a16:creationId xmlns:a16="http://schemas.microsoft.com/office/drawing/2014/main" id="{E5685698-9423-344F-AA00-15D2CAE12FFC}"/>
                </a:ext>
              </a:extLst>
            </p:cNvPr>
            <p:cNvSpPr txBox="1"/>
            <p:nvPr/>
          </p:nvSpPr>
          <p:spPr>
            <a:xfrm>
              <a:off x="975568" y="1585732"/>
              <a:ext cx="2480889" cy="1754326"/>
            </a:xfrm>
            <a:prstGeom prst="rect">
              <a:avLst/>
            </a:prstGeom>
            <a:noFill/>
          </p:spPr>
          <p:txBody>
            <a:bodyPr wrap="square" rtlCol="0">
              <a:spAutoFit/>
            </a:bodyPr>
            <a:lstStyle/>
            <a:p>
              <a:r>
                <a:rPr lang="en-US" dirty="0"/>
                <a:t>Can you read the sound in each bubble the submarine finds? Blend the sounds together and say the word.</a:t>
              </a:r>
            </a:p>
          </p:txBody>
        </p:sp>
      </p:grpSp>
      <p:grpSp>
        <p:nvGrpSpPr>
          <p:cNvPr id="27" name="Group 26">
            <a:extLst>
              <a:ext uri="{FF2B5EF4-FFF2-40B4-BE49-F238E27FC236}">
                <a16:creationId xmlns:a16="http://schemas.microsoft.com/office/drawing/2014/main" id="{836305B7-8398-5044-8410-96C8E2BF3632}"/>
              </a:ext>
            </a:extLst>
          </p:cNvPr>
          <p:cNvGrpSpPr/>
          <p:nvPr/>
        </p:nvGrpSpPr>
        <p:grpSpPr>
          <a:xfrm>
            <a:off x="5702967" y="3406966"/>
            <a:ext cx="2810674" cy="2800805"/>
            <a:chOff x="2690900" y="1658772"/>
            <a:chExt cx="2810674" cy="2800805"/>
          </a:xfrm>
        </p:grpSpPr>
        <p:pic>
          <p:nvPicPr>
            <p:cNvPr id="28" name="Picture 27">
              <a:extLst>
                <a:ext uri="{FF2B5EF4-FFF2-40B4-BE49-F238E27FC236}">
                  <a16:creationId xmlns:a16="http://schemas.microsoft.com/office/drawing/2014/main" id="{D74BED44-7A75-6B40-9324-004B2BE08C09}"/>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2690900" y="1658772"/>
              <a:ext cx="2807379" cy="2800805"/>
            </a:xfrm>
            <a:prstGeom prst="rect">
              <a:avLst/>
            </a:prstGeom>
          </p:spPr>
        </p:pic>
        <p:sp>
          <p:nvSpPr>
            <p:cNvPr id="29" name="TextBox 28">
              <a:extLst>
                <a:ext uri="{FF2B5EF4-FFF2-40B4-BE49-F238E27FC236}">
                  <a16:creationId xmlns:a16="http://schemas.microsoft.com/office/drawing/2014/main" id="{BF70B8D6-DAD5-5B41-BAC7-9C5D5C827324}"/>
                </a:ext>
              </a:extLst>
            </p:cNvPr>
            <p:cNvSpPr txBox="1"/>
            <p:nvPr/>
          </p:nvSpPr>
          <p:spPr>
            <a:xfrm>
              <a:off x="3039462" y="2662512"/>
              <a:ext cx="2462112" cy="923330"/>
            </a:xfrm>
            <a:prstGeom prst="rect">
              <a:avLst/>
            </a:prstGeom>
            <a:noFill/>
          </p:spPr>
          <p:txBody>
            <a:bodyPr wrap="square" rtlCol="0">
              <a:spAutoFit/>
            </a:bodyPr>
            <a:lstStyle/>
            <a:p>
              <a:r>
                <a:rPr lang="en-US" dirty="0"/>
                <a:t>Can you choose the matching picture bubble?  </a:t>
              </a:r>
            </a:p>
          </p:txBody>
        </p:sp>
      </p:gr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path" presetSubtype="0" repeatCount="0" accel="50000" decel="50000" fill="hold" nodeType="afterEffect">
                                  <p:stCondLst>
                                    <p:cond delay="0"/>
                                  </p:stCondLst>
                                  <p:childTnLst>
                                    <p:animMotion origin="layout" path="M 1.94444E-6 -3.33333E-6 C 1.94444E-6 0.03473 0.10729 0.06227 0.1625 0.06204 C 0.21771 0.06158 0.30035 0.0301 0.3316 -0.00185 C 0.36267 -0.03356 0.40052 -0.06203 0.49236 -0.06203 C 0.58194 -0.06203 0.65538 -0.03495 0.65538 -3.33333E-6 " pathEditMode="relative" rAng="0" ptsTypes="AAAAA">
                                      <p:cBhvr>
                                        <p:cTn id="6" dur="3000" fill="hold"/>
                                        <p:tgtEl>
                                          <p:spTgt spid="6"/>
                                        </p:tgtEl>
                                        <p:attrNameLst>
                                          <p:attrName>ppt_x</p:attrName>
                                          <p:attrName>ppt_y</p:attrName>
                                        </p:attrNameLst>
                                      </p:cBhvr>
                                      <p:rCtr x="32760" y="0"/>
                                    </p:animMotion>
                                  </p:childTnLst>
                                </p:cTn>
                              </p:par>
                              <p:par>
                                <p:cTn id="7" presetID="39" presetClass="path" presetSubtype="0" repeatCount="0" accel="50000" decel="50000" fill="hold" nodeType="withEffect">
                                  <p:stCondLst>
                                    <p:cond delay="0"/>
                                  </p:stCondLst>
                                  <p:childTnLst>
                                    <p:animMotion origin="layout" path="M 2.22222E-6 -4.81481E-6 C 2.22222E-6 0.03473 0.10729 0.06227 0.1625 0.06204 C 0.21771 0.06158 0.30034 0.0301 0.33159 -0.00185 C 0.36267 -0.03356 0.40052 -0.06203 0.49236 -0.06203 C 0.58194 -0.06203 0.65538 -0.03495 0.65538 -4.81481E-6 " pathEditMode="relative" rAng="0" ptsTypes="AAAAA">
                                      <p:cBhvr>
                                        <p:cTn id="8" dur="3000" fill="hold"/>
                                        <p:tgtEl>
                                          <p:spTgt spid="14"/>
                                        </p:tgtEl>
                                        <p:attrNameLst>
                                          <p:attrName>ppt_x</p:attrName>
                                          <p:attrName>ppt_y</p:attrName>
                                        </p:attrNameLst>
                                      </p:cBhvr>
                                      <p:rCtr x="32778" y="0"/>
                                    </p:animMotion>
                                  </p:childTnLst>
                                </p:cTn>
                              </p:par>
                            </p:childTnLst>
                          </p:cTn>
                        </p:par>
                        <p:par>
                          <p:cTn id="9" fill="hold">
                            <p:stCondLst>
                              <p:cond delay="3000"/>
                            </p:stCondLst>
                            <p:childTnLst>
                              <p:par>
                                <p:cTn id="10" presetID="53" presetClass="entr" presetSubtype="16"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par>
                                <p:cTn id="22" presetID="1" presetClass="exit" presetSubtype="0" fill="hold" nodeType="with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9" presetClass="path" presetSubtype="0" accel="50000" decel="50000" fill="hold" nodeType="clickEffect">
                                  <p:stCondLst>
                                    <p:cond delay="0"/>
                                  </p:stCondLst>
                                  <p:childTnLst>
                                    <p:animMotion origin="layout" path="M 0.65538 -3.33333E-6 C 0.65538 0.03473 0.72899 0.06204 0.81771 0.06204 C 0.90972 0.06204 0.95156 0.03334 0.98298 -3.33333E-6 C 1.01423 -0.03356 1.05625 -0.06203 1.14826 -0.06203 C 1.23715 -0.06203 1.31076 -0.03495 1.31076 -3.33333E-6 " pathEditMode="relative" rAng="0" ptsTypes="AAAAA">
                                      <p:cBhvr>
                                        <p:cTn id="27" dur="3000" fill="hold"/>
                                        <p:tgtEl>
                                          <p:spTgt spid="6"/>
                                        </p:tgtEl>
                                        <p:attrNameLst>
                                          <p:attrName>ppt_x</p:attrName>
                                          <p:attrName>ppt_y</p:attrName>
                                        </p:attrNameLst>
                                      </p:cBhvr>
                                      <p:rCtr x="32760" y="0"/>
                                    </p:animMotion>
                                  </p:childTnLst>
                                </p:cTn>
                              </p:par>
                              <p:par>
                                <p:cTn id="28" presetID="1" presetClass="exit" presetSubtype="0" fill="hold" nodeType="withEffect">
                                  <p:stCondLst>
                                    <p:cond delay="0"/>
                                  </p:stCondLst>
                                  <p:childTnLst>
                                    <p:set>
                                      <p:cBhvr>
                                        <p:cTn id="29" dur="1" fill="hold">
                                          <p:stCondLst>
                                            <p:cond delay="0"/>
                                          </p:stCondLst>
                                        </p:cTn>
                                        <p:tgtEl>
                                          <p:spTgt spid="19"/>
                                        </p:tgtEl>
                                        <p:attrNameLst>
                                          <p:attrName>style.visibility</p:attrName>
                                        </p:attrNameLst>
                                      </p:cBhvr>
                                      <p:to>
                                        <p:strVal val="hidden"/>
                                      </p:to>
                                    </p:set>
                                  </p:childTnLst>
                                </p:cTn>
                              </p:par>
                              <p:par>
                                <p:cTn id="30" presetID="39" presetClass="path" presetSubtype="0" accel="50000" decel="50000" fill="hold" nodeType="withEffect">
                                  <p:stCondLst>
                                    <p:cond delay="0"/>
                                  </p:stCondLst>
                                  <p:childTnLst>
                                    <p:animMotion origin="layout" path="M 0.65538 -4.81481E-6 C 0.65538 0.03473 0.72899 0.06204 0.81771 0.06204 C 0.90972 0.06204 0.95156 0.03334 0.98298 -4.81481E-6 C 1.01423 -0.03356 1.05625 -0.06203 1.14826 -0.06203 C 1.23715 -0.06203 1.31076 -0.03495 1.31076 -4.81481E-6 " pathEditMode="relative" rAng="0" ptsTypes="AAAAA">
                                      <p:cBhvr>
                                        <p:cTn id="31" dur="3000" fill="hold"/>
                                        <p:tgtEl>
                                          <p:spTgt spid="14"/>
                                        </p:tgtEl>
                                        <p:attrNameLst>
                                          <p:attrName>ppt_x</p:attrName>
                                          <p:attrName>ppt_y</p:attrName>
                                        </p:attrNameLst>
                                      </p:cBhvr>
                                      <p:rCtr x="32760" y="0"/>
                                    </p:animMotion>
                                  </p:childTnLst>
                                </p:cTn>
                              </p:par>
                            </p:childTnLst>
                          </p:cTn>
                        </p:par>
                      </p:childTnLst>
                    </p:cTn>
                  </p:par>
                  <p:par>
                    <p:cTn id="32" fill="hold">
                      <p:stCondLst>
                        <p:cond delay="indefinite"/>
                      </p:stCondLst>
                      <p:childTnLst>
                        <p:par>
                          <p:cTn id="33" fill="hold">
                            <p:stCondLst>
                              <p:cond delay="0"/>
                            </p:stCondLst>
                            <p:childTnLst>
                              <p:par>
                                <p:cTn id="34" presetID="39" presetClass="path" presetSubtype="0" repeatCount="0" accel="50000" decel="50000" fill="hold" nodeType="clickEffect">
                                  <p:stCondLst>
                                    <p:cond delay="0"/>
                                  </p:stCondLst>
                                  <p:childTnLst>
                                    <p:animMotion origin="layout" path="M -0.85643 -0.00695 C -0.85643 0.02777 -0.64827 0.06412 -0.56303 0.0655 C -0.47778 0.06712 -0.38577 0.03356 -0.34566 0.00162 C -0.30573 -0.0301 -0.25695 -0.05834 -0.13907 -0.05834 C -0.02395 -0.05834 0.07101 -0.03149 0.07101 0.00347 " pathEditMode="relative" rAng="0" ptsTypes="AAAAA">
                                      <p:cBhvr>
                                        <p:cTn id="35" dur="3000" spd="-100000" fill="hold"/>
                                        <p:tgtEl>
                                          <p:spTgt spid="20"/>
                                        </p:tgtEl>
                                        <p:attrNameLst>
                                          <p:attrName>ppt_x</p:attrName>
                                          <p:attrName>ppt_y</p:attrName>
                                        </p:attrNameLst>
                                      </p:cBhvr>
                                      <p:rCtr x="46372" y="1042"/>
                                    </p:animMotion>
                                  </p:childTnLst>
                                </p:cTn>
                              </p:par>
                              <p:par>
                                <p:cTn id="36" presetID="39" presetClass="path" presetSubtype="0" repeatCount="0" accel="50000" decel="50000" fill="hold" nodeType="withEffect">
                                  <p:stCondLst>
                                    <p:cond delay="0"/>
                                  </p:stCondLst>
                                  <p:childTnLst>
                                    <p:animMotion origin="layout" path="M -0.8132 -4.07407E-6 C -0.8132 0.03473 -0.68038 0.06227 -0.61181 0.06204 C -0.54323 0.06158 -0.4408 0.0301 -0.40191 -0.00185 C -0.3632 -0.03356 -0.31632 -0.06203 -0.20243 -0.06203 C -0.09132 -0.06203 1.66667E-6 -0.03495 1.66667E-6 -4.07407E-6 " pathEditMode="relative" rAng="0" ptsTypes="AAAAA">
                                      <p:cBhvr>
                                        <p:cTn id="37" dur="3000" spd="-100000" fill="hold"/>
                                        <p:tgtEl>
                                          <p:spTgt spid="21"/>
                                        </p:tgtEl>
                                        <p:attrNameLst>
                                          <p:attrName>ppt_x</p:attrName>
                                          <p:attrName>ppt_y</p:attrName>
                                        </p:attrNameLst>
                                      </p:cBhvr>
                                      <p:rCtr x="40660" y="0"/>
                                    </p:animMotion>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par>
                                <p:cTn id="51" presetID="1" presetClass="exit" presetSubtype="0" fill="hold" nodeType="withEffect">
                                  <p:stCondLst>
                                    <p:cond delay="0"/>
                                  </p:stCondLst>
                                  <p:childTnLst>
                                    <p:set>
                                      <p:cBhvr>
                                        <p:cTn id="52" dur="1" fill="hold">
                                          <p:stCondLst>
                                            <p:cond delay="0"/>
                                          </p:stCondLst>
                                        </p:cTn>
                                        <p:tgtEl>
                                          <p:spTgt spid="24"/>
                                        </p:tgtEl>
                                        <p:attrNameLst>
                                          <p:attrName>style.visibility</p:attrName>
                                        </p:attrNameLst>
                                      </p:cBhvr>
                                      <p:to>
                                        <p:strVal val="hidden"/>
                                      </p:to>
                                    </p:set>
                                  </p:childTnLst>
                                </p:cTn>
                              </p:par>
                            </p:childTnLst>
                          </p:cTn>
                        </p:par>
                      </p:childTnLst>
                    </p:cTn>
                  </p:par>
                  <p:par>
                    <p:cTn id="53" fill="hold">
                      <p:stCondLst>
                        <p:cond delay="indefinite"/>
                      </p:stCondLst>
                      <p:childTnLst>
                        <p:par>
                          <p:cTn id="54" fill="hold">
                            <p:stCondLst>
                              <p:cond delay="0"/>
                            </p:stCondLst>
                            <p:childTnLst>
                              <p:par>
                                <p:cTn id="55" presetID="39" presetClass="path" presetSubtype="0" accel="50000" decel="50000" fill="hold" nodeType="clickEffect">
                                  <p:stCondLst>
                                    <p:cond delay="0"/>
                                  </p:stCondLst>
                                  <p:childTnLst>
                                    <p:animMotion origin="layout" path="M -1.38385 -0.00695 C -1.38385 0.02777 -1.32448 0.05509 -1.25312 0.05509 C -1.17916 0.05509 -1.14566 0.02638 -1.12031 -0.00695 C -1.09514 -0.04051 -1.06128 -0.06899 -0.98732 -0.06899 C -0.9158 -0.06899 -0.85642 -0.0419 -0.85642 -0.00695 " pathEditMode="relative" rAng="0" ptsTypes="AAAAA">
                                      <p:cBhvr>
                                        <p:cTn id="56" dur="3000" spd="-100000" fill="hold"/>
                                        <p:tgtEl>
                                          <p:spTgt spid="20"/>
                                        </p:tgtEl>
                                        <p:attrNameLst>
                                          <p:attrName>ppt_x</p:attrName>
                                          <p:attrName>ppt_y</p:attrName>
                                        </p:attrNameLst>
                                      </p:cBhvr>
                                      <p:rCtr x="26372" y="0"/>
                                    </p:animMotion>
                                  </p:childTnLst>
                                </p:cTn>
                              </p:par>
                              <p:par>
                                <p:cTn id="57" presetID="39" presetClass="path" presetSubtype="0" accel="50000" decel="50000" fill="hold" nodeType="withEffect">
                                  <p:stCondLst>
                                    <p:cond delay="0"/>
                                  </p:stCondLst>
                                  <p:childTnLst>
                                    <p:animMotion origin="layout" path="M -1.39653 -4.07407E-6 C -1.39653 0.03473 -1.33108 0.06204 -1.25208 0.06204 C -1.17031 0.06204 -1.13299 0.03334 -1.10504 -4.07407E-6 C -1.07726 -0.03356 -1.03976 -0.06203 -0.95799 -0.06203 C -0.87882 -0.06203 -0.8132 -0.03495 -0.8132 -4.07407E-6 " pathEditMode="relative" rAng="0" ptsTypes="AAAAA">
                                      <p:cBhvr>
                                        <p:cTn id="58" dur="3000" spd="-100000" fill="hold"/>
                                        <p:tgtEl>
                                          <p:spTgt spid="21"/>
                                        </p:tgtEl>
                                        <p:attrNameLst>
                                          <p:attrName>ppt_x</p:attrName>
                                          <p:attrName>ppt_y</p:attrName>
                                        </p:attrNameLst>
                                      </p:cBhvr>
                                      <p:rCtr x="29167" y="0"/>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30" name="Group 29">
            <a:extLst>
              <a:ext uri="{FF2B5EF4-FFF2-40B4-BE49-F238E27FC236}">
                <a16:creationId xmlns:a16="http://schemas.microsoft.com/office/drawing/2014/main" id="{1A941736-96EC-5F4B-90C9-0A77FE270158}"/>
              </a:ext>
            </a:extLst>
          </p:cNvPr>
          <p:cNvGrpSpPr/>
          <p:nvPr/>
        </p:nvGrpSpPr>
        <p:grpSpPr>
          <a:xfrm>
            <a:off x="1098309" y="1152144"/>
            <a:ext cx="1898405" cy="1893959"/>
            <a:chOff x="3062120" y="2102181"/>
            <a:chExt cx="1898405" cy="1893959"/>
          </a:xfrm>
        </p:grpSpPr>
        <p:pic>
          <p:nvPicPr>
            <p:cNvPr id="31" name="Picture 30">
              <a:extLst>
                <a:ext uri="{FF2B5EF4-FFF2-40B4-BE49-F238E27FC236}">
                  <a16:creationId xmlns:a16="http://schemas.microsoft.com/office/drawing/2014/main" id="{310A75B0-6988-EF4B-97BA-1F583D5DA5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2" name="TextBox 31">
              <a:extLst>
                <a:ext uri="{FF2B5EF4-FFF2-40B4-BE49-F238E27FC236}">
                  <a16:creationId xmlns:a16="http://schemas.microsoft.com/office/drawing/2014/main" id="{01A906F7-B193-8547-92D7-FFE499BC344C}"/>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sh</a:t>
              </a:r>
              <a:endParaRPr lang="en-RO" sz="7200" b="1" dirty="0"/>
            </a:p>
          </p:txBody>
        </p:sp>
      </p:grpSp>
      <p:grpSp>
        <p:nvGrpSpPr>
          <p:cNvPr id="33" name="Group 32">
            <a:extLst>
              <a:ext uri="{FF2B5EF4-FFF2-40B4-BE49-F238E27FC236}">
                <a16:creationId xmlns:a16="http://schemas.microsoft.com/office/drawing/2014/main" id="{782C6AC3-5F35-6541-A47F-E496067BEDA1}"/>
              </a:ext>
            </a:extLst>
          </p:cNvPr>
          <p:cNvGrpSpPr/>
          <p:nvPr/>
        </p:nvGrpSpPr>
        <p:grpSpPr>
          <a:xfrm>
            <a:off x="3633608" y="1152144"/>
            <a:ext cx="1898405" cy="1893959"/>
            <a:chOff x="3062120" y="2102181"/>
            <a:chExt cx="1898405" cy="1893959"/>
          </a:xfrm>
        </p:grpSpPr>
        <p:pic>
          <p:nvPicPr>
            <p:cNvPr id="34" name="Picture 33">
              <a:extLst>
                <a:ext uri="{FF2B5EF4-FFF2-40B4-BE49-F238E27FC236}">
                  <a16:creationId xmlns:a16="http://schemas.microsoft.com/office/drawing/2014/main" id="{79AA7364-A237-E74A-93E2-BA108F7B4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5" name="TextBox 34">
              <a:extLst>
                <a:ext uri="{FF2B5EF4-FFF2-40B4-BE49-F238E27FC236}">
                  <a16:creationId xmlns:a16="http://schemas.microsoft.com/office/drawing/2014/main" id="{B5571DC5-71C9-C14D-A0C2-8B8E0BD6DF94}"/>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ar</a:t>
              </a:r>
              <a:endParaRPr lang="en-RO" sz="7200" b="1" dirty="0"/>
            </a:p>
          </p:txBody>
        </p:sp>
      </p:grpSp>
      <p:grpSp>
        <p:nvGrpSpPr>
          <p:cNvPr id="37" name="Group 36">
            <a:extLst>
              <a:ext uri="{FF2B5EF4-FFF2-40B4-BE49-F238E27FC236}">
                <a16:creationId xmlns:a16="http://schemas.microsoft.com/office/drawing/2014/main" id="{B18CE399-24DE-3540-ACA9-F760D3C22B45}"/>
              </a:ext>
            </a:extLst>
          </p:cNvPr>
          <p:cNvGrpSpPr/>
          <p:nvPr/>
        </p:nvGrpSpPr>
        <p:grpSpPr>
          <a:xfrm>
            <a:off x="6173320" y="1152144"/>
            <a:ext cx="1898405" cy="1893959"/>
            <a:chOff x="3062120" y="2102181"/>
            <a:chExt cx="1898405" cy="1893959"/>
          </a:xfrm>
        </p:grpSpPr>
        <p:pic>
          <p:nvPicPr>
            <p:cNvPr id="38" name="Picture 37">
              <a:extLst>
                <a:ext uri="{FF2B5EF4-FFF2-40B4-BE49-F238E27FC236}">
                  <a16:creationId xmlns:a16="http://schemas.microsoft.com/office/drawing/2014/main" id="{ED179DE7-452A-0B4D-92B5-9BA7F3B307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9" name="TextBox 38">
              <a:extLst>
                <a:ext uri="{FF2B5EF4-FFF2-40B4-BE49-F238E27FC236}">
                  <a16:creationId xmlns:a16="http://schemas.microsoft.com/office/drawing/2014/main" id="{51541601-56A9-D545-88A3-6078E22F3401}"/>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k</a:t>
              </a:r>
              <a:endParaRPr lang="en-RO" sz="7200" b="1" dirty="0"/>
            </a:p>
          </p:txBody>
        </p:sp>
      </p:grpSp>
      <p:grpSp>
        <p:nvGrpSpPr>
          <p:cNvPr id="12" name="Group 11">
            <a:extLst>
              <a:ext uri="{FF2B5EF4-FFF2-40B4-BE49-F238E27FC236}">
                <a16:creationId xmlns:a16="http://schemas.microsoft.com/office/drawing/2014/main" id="{CABAADF0-2C25-F843-874B-1EAA6815E1E4}"/>
              </a:ext>
            </a:extLst>
          </p:cNvPr>
          <p:cNvGrpSpPr/>
          <p:nvPr/>
        </p:nvGrpSpPr>
        <p:grpSpPr>
          <a:xfrm>
            <a:off x="1086117" y="3919728"/>
            <a:ext cx="1898405" cy="1893959"/>
            <a:chOff x="1086117" y="3919728"/>
            <a:chExt cx="1898405" cy="1893959"/>
          </a:xfrm>
        </p:grpSpPr>
        <p:pic>
          <p:nvPicPr>
            <p:cNvPr id="40" name="Picture 39">
              <a:extLst>
                <a:ext uri="{FF2B5EF4-FFF2-40B4-BE49-F238E27FC236}">
                  <a16:creationId xmlns:a16="http://schemas.microsoft.com/office/drawing/2014/main" id="{264341EB-F4FE-9C4E-882F-312E2FB3EB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117" y="3919728"/>
              <a:ext cx="1898405" cy="1893959"/>
            </a:xfrm>
            <a:prstGeom prst="rect">
              <a:avLst/>
            </a:prstGeom>
          </p:spPr>
        </p:pic>
        <p:pic>
          <p:nvPicPr>
            <p:cNvPr id="5" name="Picture 4">
              <a:extLst>
                <a:ext uri="{FF2B5EF4-FFF2-40B4-BE49-F238E27FC236}">
                  <a16:creationId xmlns:a16="http://schemas.microsoft.com/office/drawing/2014/main" id="{E38B95B6-D988-1B4E-A2B0-2C8921F4B335}"/>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1321054" y="4470416"/>
              <a:ext cx="1337008" cy="869680"/>
            </a:xfrm>
            <a:prstGeom prst="rect">
              <a:avLst/>
            </a:prstGeom>
          </p:spPr>
        </p:pic>
      </p:grpSp>
      <p:grpSp>
        <p:nvGrpSpPr>
          <p:cNvPr id="43" name="Group 42">
            <a:extLst>
              <a:ext uri="{FF2B5EF4-FFF2-40B4-BE49-F238E27FC236}">
                <a16:creationId xmlns:a16="http://schemas.microsoft.com/office/drawing/2014/main" id="{440A64C6-0D15-DE4B-85BD-2C1CEC44926C}"/>
              </a:ext>
            </a:extLst>
          </p:cNvPr>
          <p:cNvGrpSpPr/>
          <p:nvPr/>
        </p:nvGrpSpPr>
        <p:grpSpPr>
          <a:xfrm>
            <a:off x="3635896" y="3919728"/>
            <a:ext cx="1898405" cy="1893959"/>
            <a:chOff x="3635896" y="3919728"/>
            <a:chExt cx="1898405" cy="1893959"/>
          </a:xfrm>
        </p:grpSpPr>
        <p:pic>
          <p:nvPicPr>
            <p:cNvPr id="41" name="Picture 40">
              <a:extLst>
                <a:ext uri="{FF2B5EF4-FFF2-40B4-BE49-F238E27FC236}">
                  <a16:creationId xmlns:a16="http://schemas.microsoft.com/office/drawing/2014/main" id="{420AB41A-7992-EF4B-8864-8C193DFC0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5896" y="3919728"/>
              <a:ext cx="1898405" cy="1893959"/>
            </a:xfrm>
            <a:prstGeom prst="rect">
              <a:avLst/>
            </a:prstGeom>
          </p:spPr>
        </p:pic>
        <p:pic>
          <p:nvPicPr>
            <p:cNvPr id="8" name="Picture 7">
              <a:extLst>
                <a:ext uri="{FF2B5EF4-FFF2-40B4-BE49-F238E27FC236}">
                  <a16:creationId xmlns:a16="http://schemas.microsoft.com/office/drawing/2014/main" id="{3CEAC4B9-97DA-8B47-B12D-BBCF49FBA742}"/>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923528" y="4411588"/>
              <a:ext cx="1333519" cy="818780"/>
            </a:xfrm>
            <a:prstGeom prst="rect">
              <a:avLst/>
            </a:prstGeom>
          </p:spPr>
        </p:pic>
      </p:grpSp>
      <p:grpSp>
        <p:nvGrpSpPr>
          <p:cNvPr id="44" name="Group 43">
            <a:extLst>
              <a:ext uri="{FF2B5EF4-FFF2-40B4-BE49-F238E27FC236}">
                <a16:creationId xmlns:a16="http://schemas.microsoft.com/office/drawing/2014/main" id="{9BE4448E-18A6-B049-A968-BC20DD8B8012}"/>
              </a:ext>
            </a:extLst>
          </p:cNvPr>
          <p:cNvGrpSpPr/>
          <p:nvPr/>
        </p:nvGrpSpPr>
        <p:grpSpPr>
          <a:xfrm>
            <a:off x="6228184" y="3919728"/>
            <a:ext cx="1898405" cy="1893959"/>
            <a:chOff x="6228184" y="3919728"/>
            <a:chExt cx="1898405" cy="1893959"/>
          </a:xfrm>
        </p:grpSpPr>
        <p:pic>
          <p:nvPicPr>
            <p:cNvPr id="42" name="Picture 41">
              <a:extLst>
                <a:ext uri="{FF2B5EF4-FFF2-40B4-BE49-F238E27FC236}">
                  <a16:creationId xmlns:a16="http://schemas.microsoft.com/office/drawing/2014/main" id="{699F739B-8313-3E4D-9F33-7B69EAFB7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3919728"/>
              <a:ext cx="1898405" cy="1893959"/>
            </a:xfrm>
            <a:prstGeom prst="rect">
              <a:avLst/>
            </a:prstGeom>
          </p:spPr>
        </p:pic>
        <p:pic>
          <p:nvPicPr>
            <p:cNvPr id="11" name="Picture 10">
              <a:extLst>
                <a:ext uri="{FF2B5EF4-FFF2-40B4-BE49-F238E27FC236}">
                  <a16:creationId xmlns:a16="http://schemas.microsoft.com/office/drawing/2014/main" id="{02554309-246E-9046-88AF-35CC60059B36}"/>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6408192" y="4445295"/>
              <a:ext cx="1547088" cy="834018"/>
            </a:xfrm>
            <a:prstGeom prst="rect">
              <a:avLst/>
            </a:prstGeom>
          </p:spPr>
        </p:pic>
      </p:grpSp>
      <p:pic>
        <p:nvPicPr>
          <p:cNvPr id="45" name="Picture 44">
            <a:extLst>
              <a:ext uri="{FF2B5EF4-FFF2-40B4-BE49-F238E27FC236}">
                <a16:creationId xmlns:a16="http://schemas.microsoft.com/office/drawing/2014/main" id="{A94219DE-CFC5-E345-9AE5-F765403331A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85616" y="3222202"/>
            <a:ext cx="3454267" cy="2532295"/>
          </a:xfrm>
          <a:prstGeom prst="rect">
            <a:avLst/>
          </a:prstGeom>
        </p:spPr>
      </p:pic>
    </p:spTree>
    <p:extLst>
      <p:ext uri="{BB962C8B-B14F-4D97-AF65-F5344CB8AC3E}">
        <p14:creationId xmlns:p14="http://schemas.microsoft.com/office/powerpoint/2010/main" val="42415648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360"/>
                                          </p:val>
                                        </p:tav>
                                        <p:tav tm="100000">
                                          <p:val>
                                            <p:fltVal val="0"/>
                                          </p:val>
                                        </p:tav>
                                      </p:tavLst>
                                    </p:anim>
                                    <p:animEffect transition="in" filter="fade">
                                      <p:cBhvr>
                                        <p:cTn id="10" dur="1000"/>
                                        <p:tgtEl>
                                          <p:spTgt spid="30"/>
                                        </p:tgtEl>
                                      </p:cBhvr>
                                    </p:animEffect>
                                  </p:childTnLst>
                                </p:cTn>
                              </p:par>
                              <p:par>
                                <p:cTn id="11" presetID="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1000" fill="hold"/>
                                        <p:tgtEl>
                                          <p:spTgt spid="30"/>
                                        </p:tgtEl>
                                        <p:attrNameLst>
                                          <p:attrName>ppt_x</p:attrName>
                                        </p:attrNameLst>
                                      </p:cBhvr>
                                      <p:tavLst>
                                        <p:tav tm="0">
                                          <p:val>
                                            <p:strVal val="#ppt_x"/>
                                          </p:val>
                                        </p:tav>
                                        <p:tav tm="100000">
                                          <p:val>
                                            <p:strVal val="#ppt_x"/>
                                          </p:val>
                                        </p:tav>
                                      </p:tavLst>
                                    </p:anim>
                                    <p:anim calcmode="lin" valueType="num">
                                      <p:cBhvr additive="base">
                                        <p:cTn id="14"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ppt_w</p:attrName>
                                        </p:attrNameLst>
                                      </p:cBhvr>
                                      <p:tavLst>
                                        <p:tav tm="0">
                                          <p:val>
                                            <p:fltVal val="0"/>
                                          </p:val>
                                        </p:tav>
                                        <p:tav tm="100000">
                                          <p:val>
                                            <p:strVal val="#ppt_w"/>
                                          </p:val>
                                        </p:tav>
                                      </p:tavLst>
                                    </p:anim>
                                    <p:anim calcmode="lin" valueType="num">
                                      <p:cBhvr>
                                        <p:cTn id="20" dur="1000" fill="hold"/>
                                        <p:tgtEl>
                                          <p:spTgt spid="33"/>
                                        </p:tgtEl>
                                        <p:attrNameLst>
                                          <p:attrName>ppt_h</p:attrName>
                                        </p:attrNameLst>
                                      </p:cBhvr>
                                      <p:tavLst>
                                        <p:tav tm="0">
                                          <p:val>
                                            <p:fltVal val="0"/>
                                          </p:val>
                                        </p:tav>
                                        <p:tav tm="100000">
                                          <p:val>
                                            <p:strVal val="#ppt_h"/>
                                          </p:val>
                                        </p:tav>
                                      </p:tavLst>
                                    </p:anim>
                                    <p:anim calcmode="lin" valueType="num">
                                      <p:cBhvr>
                                        <p:cTn id="21" dur="1000" fill="hold"/>
                                        <p:tgtEl>
                                          <p:spTgt spid="33"/>
                                        </p:tgtEl>
                                        <p:attrNameLst>
                                          <p:attrName>style.rotation</p:attrName>
                                        </p:attrNameLst>
                                      </p:cBhvr>
                                      <p:tavLst>
                                        <p:tav tm="0">
                                          <p:val>
                                            <p:fltVal val="360"/>
                                          </p:val>
                                        </p:tav>
                                        <p:tav tm="100000">
                                          <p:val>
                                            <p:fltVal val="0"/>
                                          </p:val>
                                        </p:tav>
                                      </p:tavLst>
                                    </p:anim>
                                    <p:animEffect transition="in" filter="fade">
                                      <p:cBhvr>
                                        <p:cTn id="22" dur="1000"/>
                                        <p:tgtEl>
                                          <p:spTgt spid="33"/>
                                        </p:tgtEl>
                                      </p:cBhvr>
                                    </p:animEffect>
                                  </p:childTnLst>
                                </p:cTn>
                              </p:par>
                              <p:par>
                                <p:cTn id="23" presetID="2" presetClass="entr" presetSubtype="4"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1000" fill="hold"/>
                                        <p:tgtEl>
                                          <p:spTgt spid="33"/>
                                        </p:tgtEl>
                                        <p:attrNameLst>
                                          <p:attrName>ppt_x</p:attrName>
                                        </p:attrNameLst>
                                      </p:cBhvr>
                                      <p:tavLst>
                                        <p:tav tm="0">
                                          <p:val>
                                            <p:strVal val="#ppt_x"/>
                                          </p:val>
                                        </p:tav>
                                        <p:tav tm="100000">
                                          <p:val>
                                            <p:strVal val="#ppt_x"/>
                                          </p:val>
                                        </p:tav>
                                      </p:tavLst>
                                    </p:anim>
                                    <p:anim calcmode="lin" valueType="num">
                                      <p:cBhvr additive="base">
                                        <p:cTn id="26"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2" presetClass="entr" presetSubtype="4"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9" presetClass="path" presetSubtype="0" repeatCount="0" accel="50000" decel="50000" fill="hold" nodeType="clickEffect">
                                  <p:stCondLst>
                                    <p:cond delay="0"/>
                                  </p:stCondLst>
                                  <p:childTnLst>
                                    <p:animMotion origin="layout" path="M 3.61111E-6 -0.00046 C 3.61111E-6 0.03426 0.23576 0.1412 0.3552 0.14745 C 0.47482 0.1537 0.59948 0.07685 0.71788 0.03773 C 0.83628 -0.00116 0.86718 -0.08611 1.06597 -0.08611 C 1.25972 -0.08611 1.46909 0.08171 1.46909 0.1169 " pathEditMode="relative" rAng="0" ptsTypes="AAAAA">
                                      <p:cBhvr>
                                        <p:cTn id="42" dur="5000" fill="hold"/>
                                        <p:tgtEl>
                                          <p:spTgt spid="45"/>
                                        </p:tgtEl>
                                        <p:attrNameLst>
                                          <p:attrName>ppt_x</p:attrName>
                                          <p:attrName>ppt_y</p:attrName>
                                        </p:attrNameLst>
                                      </p:cBhvr>
                                      <p:rCtr x="73455" y="3125"/>
                                    </p:animMotion>
                                  </p:childTnLst>
                                </p:cTn>
                              </p:par>
                              <p:par>
                                <p:cTn id="43" presetID="53" presetClass="entr" presetSubtype="16" fill="hold" nodeType="withEffect">
                                  <p:stCondLst>
                                    <p:cond delay="20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1000" fill="hold"/>
                                        <p:tgtEl>
                                          <p:spTgt spid="12"/>
                                        </p:tgtEl>
                                        <p:attrNameLst>
                                          <p:attrName>ppt_w</p:attrName>
                                        </p:attrNameLst>
                                      </p:cBhvr>
                                      <p:tavLst>
                                        <p:tav tm="0">
                                          <p:val>
                                            <p:fltVal val="0"/>
                                          </p:val>
                                        </p:tav>
                                        <p:tav tm="100000">
                                          <p:val>
                                            <p:strVal val="#ppt_w"/>
                                          </p:val>
                                        </p:tav>
                                      </p:tavLst>
                                    </p:anim>
                                    <p:anim calcmode="lin" valueType="num">
                                      <p:cBhvr>
                                        <p:cTn id="46" dur="1000" fill="hold"/>
                                        <p:tgtEl>
                                          <p:spTgt spid="12"/>
                                        </p:tgtEl>
                                        <p:attrNameLst>
                                          <p:attrName>ppt_h</p:attrName>
                                        </p:attrNameLst>
                                      </p:cBhvr>
                                      <p:tavLst>
                                        <p:tav tm="0">
                                          <p:val>
                                            <p:fltVal val="0"/>
                                          </p:val>
                                        </p:tav>
                                        <p:tav tm="100000">
                                          <p:val>
                                            <p:strVal val="#ppt_h"/>
                                          </p:val>
                                        </p:tav>
                                      </p:tavLst>
                                    </p:anim>
                                    <p:animEffect transition="in" filter="fade">
                                      <p:cBhvr>
                                        <p:cTn id="47" dur="1000"/>
                                        <p:tgtEl>
                                          <p:spTgt spid="12"/>
                                        </p:tgtEl>
                                      </p:cBhvr>
                                    </p:animEffect>
                                  </p:childTnLst>
                                </p:cTn>
                              </p:par>
                              <p:par>
                                <p:cTn id="48" presetID="53" presetClass="entr" presetSubtype="16" fill="hold" nodeType="withEffect">
                                  <p:stCondLst>
                                    <p:cond delay="2500"/>
                                  </p:stCondLst>
                                  <p:childTnLst>
                                    <p:set>
                                      <p:cBhvr>
                                        <p:cTn id="49" dur="1" fill="hold">
                                          <p:stCondLst>
                                            <p:cond delay="0"/>
                                          </p:stCondLst>
                                        </p:cTn>
                                        <p:tgtEl>
                                          <p:spTgt spid="43"/>
                                        </p:tgtEl>
                                        <p:attrNameLst>
                                          <p:attrName>style.visibility</p:attrName>
                                        </p:attrNameLst>
                                      </p:cBhvr>
                                      <p:to>
                                        <p:strVal val="visible"/>
                                      </p:to>
                                    </p:set>
                                    <p:anim calcmode="lin" valueType="num">
                                      <p:cBhvr>
                                        <p:cTn id="50" dur="1000" fill="hold"/>
                                        <p:tgtEl>
                                          <p:spTgt spid="43"/>
                                        </p:tgtEl>
                                        <p:attrNameLst>
                                          <p:attrName>ppt_w</p:attrName>
                                        </p:attrNameLst>
                                      </p:cBhvr>
                                      <p:tavLst>
                                        <p:tav tm="0">
                                          <p:val>
                                            <p:fltVal val="0"/>
                                          </p:val>
                                        </p:tav>
                                        <p:tav tm="100000">
                                          <p:val>
                                            <p:strVal val="#ppt_w"/>
                                          </p:val>
                                        </p:tav>
                                      </p:tavLst>
                                    </p:anim>
                                    <p:anim calcmode="lin" valueType="num">
                                      <p:cBhvr>
                                        <p:cTn id="51" dur="1000" fill="hold"/>
                                        <p:tgtEl>
                                          <p:spTgt spid="43"/>
                                        </p:tgtEl>
                                        <p:attrNameLst>
                                          <p:attrName>ppt_h</p:attrName>
                                        </p:attrNameLst>
                                      </p:cBhvr>
                                      <p:tavLst>
                                        <p:tav tm="0">
                                          <p:val>
                                            <p:fltVal val="0"/>
                                          </p:val>
                                        </p:tav>
                                        <p:tav tm="100000">
                                          <p:val>
                                            <p:strVal val="#ppt_h"/>
                                          </p:val>
                                        </p:tav>
                                      </p:tavLst>
                                    </p:anim>
                                    <p:animEffect transition="in" filter="fade">
                                      <p:cBhvr>
                                        <p:cTn id="52" dur="1000"/>
                                        <p:tgtEl>
                                          <p:spTgt spid="43"/>
                                        </p:tgtEl>
                                      </p:cBhvr>
                                    </p:animEffect>
                                  </p:childTnLst>
                                </p:cTn>
                              </p:par>
                              <p:par>
                                <p:cTn id="53" presetID="53" presetClass="entr" presetSubtype="16" fill="hold" nodeType="withEffect">
                                  <p:stCondLst>
                                    <p:cond delay="3000"/>
                                  </p:stCondLst>
                                  <p:childTnLst>
                                    <p:set>
                                      <p:cBhvr>
                                        <p:cTn id="54" dur="1" fill="hold">
                                          <p:stCondLst>
                                            <p:cond delay="0"/>
                                          </p:stCondLst>
                                        </p:cTn>
                                        <p:tgtEl>
                                          <p:spTgt spid="44"/>
                                        </p:tgtEl>
                                        <p:attrNameLst>
                                          <p:attrName>style.visibility</p:attrName>
                                        </p:attrNameLst>
                                      </p:cBhvr>
                                      <p:to>
                                        <p:strVal val="visible"/>
                                      </p:to>
                                    </p:set>
                                    <p:anim calcmode="lin" valueType="num">
                                      <p:cBhvr>
                                        <p:cTn id="55" dur="1000" fill="hold"/>
                                        <p:tgtEl>
                                          <p:spTgt spid="44"/>
                                        </p:tgtEl>
                                        <p:attrNameLst>
                                          <p:attrName>ppt_w</p:attrName>
                                        </p:attrNameLst>
                                      </p:cBhvr>
                                      <p:tavLst>
                                        <p:tav tm="0">
                                          <p:val>
                                            <p:fltVal val="0"/>
                                          </p:val>
                                        </p:tav>
                                        <p:tav tm="100000">
                                          <p:val>
                                            <p:strVal val="#ppt_w"/>
                                          </p:val>
                                        </p:tav>
                                      </p:tavLst>
                                    </p:anim>
                                    <p:anim calcmode="lin" valueType="num">
                                      <p:cBhvr>
                                        <p:cTn id="56" dur="1000" fill="hold"/>
                                        <p:tgtEl>
                                          <p:spTgt spid="44"/>
                                        </p:tgtEl>
                                        <p:attrNameLst>
                                          <p:attrName>ppt_h</p:attrName>
                                        </p:attrNameLst>
                                      </p:cBhvr>
                                      <p:tavLst>
                                        <p:tav tm="0">
                                          <p:val>
                                            <p:fltVal val="0"/>
                                          </p:val>
                                        </p:tav>
                                        <p:tav tm="100000">
                                          <p:val>
                                            <p:strVal val="#ppt_h"/>
                                          </p:val>
                                        </p:tav>
                                      </p:tavLst>
                                    </p:anim>
                                    <p:animEffect transition="in" filter="fade">
                                      <p:cBhvr>
                                        <p:cTn id="57"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3"/>
                    </p:tgtEl>
                  </p:cond>
                </p:stCondLst>
                <p:endSync evt="end" delay="0">
                  <p:rtn val="all"/>
                </p:endSync>
                <p:childTnLst>
                  <p:par>
                    <p:cTn id="59" fill="hold">
                      <p:stCondLst>
                        <p:cond delay="0"/>
                      </p:stCondLst>
                      <p:childTnLst>
                        <p:par>
                          <p:cTn id="60" fill="hold">
                            <p:stCondLst>
                              <p:cond delay="0"/>
                            </p:stCondLst>
                            <p:childTnLst>
                              <p:par>
                                <p:cTn id="61" presetID="35" presetClass="exit" presetSubtype="0" fill="hold" nodeType="clickEffect">
                                  <p:stCondLst>
                                    <p:cond delay="0"/>
                                  </p:stCondLst>
                                  <p:childTnLst>
                                    <p:animEffect transition="out" filter="fade">
                                      <p:cBhvr>
                                        <p:cTn id="62" dur="2000"/>
                                        <p:tgtEl>
                                          <p:spTgt spid="43"/>
                                        </p:tgtEl>
                                      </p:cBhvr>
                                    </p:animEffect>
                                    <p:anim calcmode="lin" valueType="num">
                                      <p:cBhvr>
                                        <p:cTn id="63" dur="2000"/>
                                        <p:tgtEl>
                                          <p:spTgt spid="43"/>
                                        </p:tgtEl>
                                        <p:attrNameLst>
                                          <p:attrName>style.rotation</p:attrName>
                                        </p:attrNameLst>
                                      </p:cBhvr>
                                      <p:tavLst>
                                        <p:tav tm="0">
                                          <p:val>
                                            <p:fltVal val="0"/>
                                          </p:val>
                                        </p:tav>
                                        <p:tav tm="100000">
                                          <p:val>
                                            <p:fltVal val="720"/>
                                          </p:val>
                                        </p:tav>
                                      </p:tavLst>
                                    </p:anim>
                                    <p:anim calcmode="lin" valueType="num">
                                      <p:cBhvr>
                                        <p:cTn id="64" dur="2000"/>
                                        <p:tgtEl>
                                          <p:spTgt spid="43"/>
                                        </p:tgtEl>
                                        <p:attrNameLst>
                                          <p:attrName>ppt_h</p:attrName>
                                        </p:attrNameLst>
                                      </p:cBhvr>
                                      <p:tavLst>
                                        <p:tav tm="0">
                                          <p:val>
                                            <p:strVal val="ppt_h"/>
                                          </p:val>
                                        </p:tav>
                                        <p:tav tm="100000">
                                          <p:val>
                                            <p:fltVal val="0"/>
                                          </p:val>
                                        </p:tav>
                                      </p:tavLst>
                                    </p:anim>
                                    <p:anim calcmode="lin" valueType="num">
                                      <p:cBhvr>
                                        <p:cTn id="65" dur="2000"/>
                                        <p:tgtEl>
                                          <p:spTgt spid="43"/>
                                        </p:tgtEl>
                                        <p:attrNameLst>
                                          <p:attrName>ppt_w</p:attrName>
                                        </p:attrNameLst>
                                      </p:cBhvr>
                                      <p:tavLst>
                                        <p:tav tm="0">
                                          <p:val>
                                            <p:strVal val="ppt_w"/>
                                          </p:val>
                                        </p:tav>
                                        <p:tav tm="100000">
                                          <p:val>
                                            <p:fltVal val="0"/>
                                          </p:val>
                                        </p:tav>
                                      </p:tavLst>
                                    </p:anim>
                                    <p:set>
                                      <p:cBhvr>
                                        <p:cTn id="66" dur="1" fill="hold">
                                          <p:stCondLst>
                                            <p:cond delay="19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67" restart="whenNotActive" fill="hold" evtFilter="cancelBubble" nodeType="interactiveSeq">
                <p:stCondLst>
                  <p:cond evt="onClick" delay="0">
                    <p:tgtEl>
                      <p:spTgt spid="44"/>
                    </p:tgtEl>
                  </p:cond>
                </p:stCondLst>
                <p:endSync evt="end" delay="0">
                  <p:rtn val="all"/>
                </p:endSync>
                <p:childTnLst>
                  <p:par>
                    <p:cTn id="68" fill="hold">
                      <p:stCondLst>
                        <p:cond delay="0"/>
                      </p:stCondLst>
                      <p:childTnLst>
                        <p:par>
                          <p:cTn id="69" fill="hold">
                            <p:stCondLst>
                              <p:cond delay="0"/>
                            </p:stCondLst>
                            <p:childTnLst>
                              <p:par>
                                <p:cTn id="70" presetID="35" presetClass="exit" presetSubtype="0" fill="hold" nodeType="clickEffect">
                                  <p:stCondLst>
                                    <p:cond delay="0"/>
                                  </p:stCondLst>
                                  <p:childTnLst>
                                    <p:animEffect transition="out" filter="fade">
                                      <p:cBhvr>
                                        <p:cTn id="71" dur="2000"/>
                                        <p:tgtEl>
                                          <p:spTgt spid="44"/>
                                        </p:tgtEl>
                                      </p:cBhvr>
                                    </p:animEffect>
                                    <p:anim calcmode="lin" valueType="num">
                                      <p:cBhvr>
                                        <p:cTn id="72" dur="2000"/>
                                        <p:tgtEl>
                                          <p:spTgt spid="44"/>
                                        </p:tgtEl>
                                        <p:attrNameLst>
                                          <p:attrName>style.rotation</p:attrName>
                                        </p:attrNameLst>
                                      </p:cBhvr>
                                      <p:tavLst>
                                        <p:tav tm="0">
                                          <p:val>
                                            <p:fltVal val="0"/>
                                          </p:val>
                                        </p:tav>
                                        <p:tav tm="100000">
                                          <p:val>
                                            <p:fltVal val="720"/>
                                          </p:val>
                                        </p:tav>
                                      </p:tavLst>
                                    </p:anim>
                                    <p:anim calcmode="lin" valueType="num">
                                      <p:cBhvr>
                                        <p:cTn id="73" dur="2000"/>
                                        <p:tgtEl>
                                          <p:spTgt spid="44"/>
                                        </p:tgtEl>
                                        <p:attrNameLst>
                                          <p:attrName>ppt_h</p:attrName>
                                        </p:attrNameLst>
                                      </p:cBhvr>
                                      <p:tavLst>
                                        <p:tav tm="0">
                                          <p:val>
                                            <p:strVal val="ppt_h"/>
                                          </p:val>
                                        </p:tav>
                                        <p:tav tm="100000">
                                          <p:val>
                                            <p:fltVal val="0"/>
                                          </p:val>
                                        </p:tav>
                                      </p:tavLst>
                                    </p:anim>
                                    <p:anim calcmode="lin" valueType="num">
                                      <p:cBhvr>
                                        <p:cTn id="74" dur="2000"/>
                                        <p:tgtEl>
                                          <p:spTgt spid="44"/>
                                        </p:tgtEl>
                                        <p:attrNameLst>
                                          <p:attrName>ppt_w</p:attrName>
                                        </p:attrNameLst>
                                      </p:cBhvr>
                                      <p:tavLst>
                                        <p:tav tm="0">
                                          <p:val>
                                            <p:strVal val="ppt_w"/>
                                          </p:val>
                                        </p:tav>
                                        <p:tav tm="100000">
                                          <p:val>
                                            <p:fltVal val="0"/>
                                          </p:val>
                                        </p:tav>
                                      </p:tavLst>
                                    </p:anim>
                                    <p:set>
                                      <p:cBhvr>
                                        <p:cTn id="75" dur="1" fill="hold">
                                          <p:stCondLst>
                                            <p:cond delay="1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0" presetClass="path" presetSubtype="0" accel="50000" decel="50000" fill="hold" nodeType="clickEffect">
                                  <p:stCondLst>
                                    <p:cond delay="0"/>
                                  </p:stCondLst>
                                  <p:childTnLst>
                                    <p:animMotion origin="layout" path="M 0.00156 -0.00231 L 0.27743 -0.00231 " pathEditMode="relative" ptsTypes="AA">
                                      <p:cBhvr>
                                        <p:cTn id="80" dur="2000" fill="hold"/>
                                        <p:tgtEl>
                                          <p:spTgt spid="12"/>
                                        </p:tgtEl>
                                        <p:attrNameLst>
                                          <p:attrName>ppt_x</p:attrName>
                                          <p:attrName>ppt_y</p:attrName>
                                        </p:attrNameLst>
                                      </p:cBhvr>
                                    </p:animMotion>
                                  </p:childTnLst>
                                </p:cTn>
                              </p:par>
                              <p:par>
                                <p:cTn id="81" presetID="1" presetClass="exit" presetSubtype="0" fill="hold" nodeType="withEffect">
                                  <p:stCondLst>
                                    <p:cond delay="0"/>
                                  </p:stCondLst>
                                  <p:childTnLst>
                                    <p:set>
                                      <p:cBhvr>
                                        <p:cTn id="82" dur="1" fill="hold">
                                          <p:stCondLst>
                                            <p:cond delay="0"/>
                                          </p:stCondLst>
                                        </p:cTn>
                                        <p:tgtEl>
                                          <p:spTgt spid="44"/>
                                        </p:tgtEl>
                                        <p:attrNameLst>
                                          <p:attrName>style.visibility</p:attrName>
                                        </p:attrNameLst>
                                      </p:cBhvr>
                                      <p:to>
                                        <p:strVal val="hidden"/>
                                      </p:to>
                                    </p:set>
                                  </p:childTnLst>
                                </p:cTn>
                              </p:par>
                              <p:par>
                                <p:cTn id="83" presetID="1" presetClass="exit" presetSubtype="0" fill="hold" nodeType="withEffect">
                                  <p:stCondLst>
                                    <p:cond delay="0"/>
                                  </p:stCondLst>
                                  <p:childTnLst>
                                    <p:set>
                                      <p:cBhvr>
                                        <p:cTn id="84" dur="1" fill="hold">
                                          <p:stCondLst>
                                            <p:cond delay="0"/>
                                          </p:stCondLst>
                                        </p:cTn>
                                        <p:tgtEl>
                                          <p:spTgt spid="43"/>
                                        </p:tgtEl>
                                        <p:attrNameLst>
                                          <p:attrName>style.visibility</p:attrName>
                                        </p:attrNameLst>
                                      </p:cBhvr>
                                      <p:to>
                                        <p:strVal val="hidden"/>
                                      </p:to>
                                    </p:set>
                                  </p:childTnLst>
                                </p:cTn>
                              </p:par>
                              <p:par>
                                <p:cTn id="85" presetID="0" presetClass="path" presetSubtype="0" accel="50000" decel="50000" fill="hold" nodeType="withEffect">
                                  <p:stCondLst>
                                    <p:cond delay="0"/>
                                  </p:stCondLst>
                                  <p:childTnLst>
                                    <p:animMotion origin="layout" path="M -0.00504 -0.00046 L 0.08715 -0.00046 " pathEditMode="relative" rAng="0" ptsTypes="AA">
                                      <p:cBhvr>
                                        <p:cTn id="86" dur="2000" fill="hold"/>
                                        <p:tgtEl>
                                          <p:spTgt spid="30"/>
                                        </p:tgtEl>
                                        <p:attrNameLst>
                                          <p:attrName>ppt_x</p:attrName>
                                          <p:attrName>ppt_y</p:attrName>
                                        </p:attrNameLst>
                                      </p:cBhvr>
                                      <p:rCtr x="4601" y="0"/>
                                    </p:animMotion>
                                  </p:childTnLst>
                                </p:cTn>
                              </p:par>
                              <p:par>
                                <p:cTn id="87" presetID="0" presetClass="path" presetSubtype="0" accel="50000" decel="50000" fill="hold" nodeType="withEffect">
                                  <p:stCondLst>
                                    <p:cond delay="0"/>
                                  </p:stCondLst>
                                  <p:childTnLst>
                                    <p:animMotion origin="layout" path="M 0.00209 -0.00232 L -0.08732 -0.00232 " pathEditMode="relative" rAng="0" ptsTypes="AA">
                                      <p:cBhvr>
                                        <p:cTn id="88" dur="2000" fill="hold"/>
                                        <p:tgtEl>
                                          <p:spTgt spid="37"/>
                                        </p:tgtEl>
                                        <p:attrNameLst>
                                          <p:attrName>ppt_x</p:attrName>
                                          <p:attrName>ppt_y</p:attrName>
                                        </p:attrNameLst>
                                      </p:cBhvr>
                                      <p:rCtr x="-4479" y="0"/>
                                    </p:animMotion>
                                  </p:childTnLst>
                                </p:cTn>
                              </p:par>
                            </p:childTnLst>
                          </p:cTn>
                        </p:par>
                      </p:childTnLst>
                    </p:cTn>
                  </p:par>
                </p:childTnLst>
              </p:cTn>
              <p:nextCondLst>
                <p:cond evt="onClick" delay="0">
                  <p:tgtEl>
                    <p:spTgt spid="12"/>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43" name="Group 42">
            <a:extLst>
              <a:ext uri="{FF2B5EF4-FFF2-40B4-BE49-F238E27FC236}">
                <a16:creationId xmlns:a16="http://schemas.microsoft.com/office/drawing/2014/main" id="{440A64C6-0D15-DE4B-85BD-2C1CEC44926C}"/>
              </a:ext>
            </a:extLst>
          </p:cNvPr>
          <p:cNvGrpSpPr/>
          <p:nvPr/>
        </p:nvGrpSpPr>
        <p:grpSpPr>
          <a:xfrm>
            <a:off x="1087006" y="3919728"/>
            <a:ext cx="1898405" cy="1893959"/>
            <a:chOff x="3635896" y="3919728"/>
            <a:chExt cx="1898405" cy="1893959"/>
          </a:xfrm>
        </p:grpSpPr>
        <p:pic>
          <p:nvPicPr>
            <p:cNvPr id="41" name="Picture 40">
              <a:extLst>
                <a:ext uri="{FF2B5EF4-FFF2-40B4-BE49-F238E27FC236}">
                  <a16:creationId xmlns:a16="http://schemas.microsoft.com/office/drawing/2014/main" id="{420AB41A-7992-EF4B-8864-8C193DFC0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5896" y="3919728"/>
              <a:ext cx="1898405" cy="1893959"/>
            </a:xfrm>
            <a:prstGeom prst="rect">
              <a:avLst/>
            </a:prstGeom>
          </p:spPr>
        </p:pic>
        <p:pic>
          <p:nvPicPr>
            <p:cNvPr id="8" name="Picture 7">
              <a:extLst>
                <a:ext uri="{FF2B5EF4-FFF2-40B4-BE49-F238E27FC236}">
                  <a16:creationId xmlns:a16="http://schemas.microsoft.com/office/drawing/2014/main" id="{3CEAC4B9-97DA-8B47-B12D-BBCF49FBA74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301554" y="4251568"/>
              <a:ext cx="540892" cy="1298290"/>
            </a:xfrm>
            <a:prstGeom prst="rect">
              <a:avLst/>
            </a:prstGeom>
          </p:spPr>
        </p:pic>
      </p:grpSp>
      <p:grpSp>
        <p:nvGrpSpPr>
          <p:cNvPr id="30" name="Group 29">
            <a:extLst>
              <a:ext uri="{FF2B5EF4-FFF2-40B4-BE49-F238E27FC236}">
                <a16:creationId xmlns:a16="http://schemas.microsoft.com/office/drawing/2014/main" id="{1A941736-96EC-5F4B-90C9-0A77FE270158}"/>
              </a:ext>
            </a:extLst>
          </p:cNvPr>
          <p:cNvGrpSpPr/>
          <p:nvPr/>
        </p:nvGrpSpPr>
        <p:grpSpPr>
          <a:xfrm>
            <a:off x="1098309" y="1152144"/>
            <a:ext cx="1898405" cy="1893959"/>
            <a:chOff x="3062120" y="2102181"/>
            <a:chExt cx="1898405" cy="1893959"/>
          </a:xfrm>
        </p:grpSpPr>
        <p:pic>
          <p:nvPicPr>
            <p:cNvPr id="31" name="Picture 30">
              <a:extLst>
                <a:ext uri="{FF2B5EF4-FFF2-40B4-BE49-F238E27FC236}">
                  <a16:creationId xmlns:a16="http://schemas.microsoft.com/office/drawing/2014/main" id="{310A75B0-6988-EF4B-97BA-1F583D5DA5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2" name="TextBox 31">
              <a:extLst>
                <a:ext uri="{FF2B5EF4-FFF2-40B4-BE49-F238E27FC236}">
                  <a16:creationId xmlns:a16="http://schemas.microsoft.com/office/drawing/2014/main" id="{01A906F7-B193-8547-92D7-FFE499BC344C}"/>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f</a:t>
              </a:r>
              <a:endParaRPr lang="en-RO" sz="7200" b="1" dirty="0"/>
            </a:p>
          </p:txBody>
        </p:sp>
      </p:grpSp>
      <p:grpSp>
        <p:nvGrpSpPr>
          <p:cNvPr id="33" name="Group 32">
            <a:extLst>
              <a:ext uri="{FF2B5EF4-FFF2-40B4-BE49-F238E27FC236}">
                <a16:creationId xmlns:a16="http://schemas.microsoft.com/office/drawing/2014/main" id="{782C6AC3-5F35-6541-A47F-E496067BEDA1}"/>
              </a:ext>
            </a:extLst>
          </p:cNvPr>
          <p:cNvGrpSpPr/>
          <p:nvPr/>
        </p:nvGrpSpPr>
        <p:grpSpPr>
          <a:xfrm>
            <a:off x="3633608" y="1152144"/>
            <a:ext cx="1898405" cy="1893959"/>
            <a:chOff x="3062120" y="2102181"/>
            <a:chExt cx="1898405" cy="1893959"/>
          </a:xfrm>
        </p:grpSpPr>
        <p:pic>
          <p:nvPicPr>
            <p:cNvPr id="34" name="Picture 33">
              <a:extLst>
                <a:ext uri="{FF2B5EF4-FFF2-40B4-BE49-F238E27FC236}">
                  <a16:creationId xmlns:a16="http://schemas.microsoft.com/office/drawing/2014/main" id="{79AA7364-A237-E74A-93E2-BA108F7B4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5" name="TextBox 34">
              <a:extLst>
                <a:ext uri="{FF2B5EF4-FFF2-40B4-BE49-F238E27FC236}">
                  <a16:creationId xmlns:a16="http://schemas.microsoft.com/office/drawing/2014/main" id="{B5571DC5-71C9-C14D-A0C2-8B8E0BD6DF94}"/>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i</a:t>
              </a:r>
              <a:endParaRPr lang="en-RO" sz="7200" b="1" dirty="0"/>
            </a:p>
          </p:txBody>
        </p:sp>
      </p:grpSp>
      <p:grpSp>
        <p:nvGrpSpPr>
          <p:cNvPr id="37" name="Group 36">
            <a:extLst>
              <a:ext uri="{FF2B5EF4-FFF2-40B4-BE49-F238E27FC236}">
                <a16:creationId xmlns:a16="http://schemas.microsoft.com/office/drawing/2014/main" id="{B18CE399-24DE-3540-ACA9-F760D3C22B45}"/>
              </a:ext>
            </a:extLst>
          </p:cNvPr>
          <p:cNvGrpSpPr/>
          <p:nvPr/>
        </p:nvGrpSpPr>
        <p:grpSpPr>
          <a:xfrm>
            <a:off x="6173320" y="1152144"/>
            <a:ext cx="1898405" cy="1893959"/>
            <a:chOff x="3062120" y="2102181"/>
            <a:chExt cx="1898405" cy="1893959"/>
          </a:xfrm>
        </p:grpSpPr>
        <p:pic>
          <p:nvPicPr>
            <p:cNvPr id="38" name="Picture 37">
              <a:extLst>
                <a:ext uri="{FF2B5EF4-FFF2-40B4-BE49-F238E27FC236}">
                  <a16:creationId xmlns:a16="http://schemas.microsoft.com/office/drawing/2014/main" id="{ED179DE7-452A-0B4D-92B5-9BA7F3B307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9" name="TextBox 38">
              <a:extLst>
                <a:ext uri="{FF2B5EF4-FFF2-40B4-BE49-F238E27FC236}">
                  <a16:creationId xmlns:a16="http://schemas.microsoft.com/office/drawing/2014/main" id="{51541601-56A9-D545-88A3-6078E22F3401}"/>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sh</a:t>
              </a:r>
              <a:endParaRPr lang="en-RO" sz="7200" b="1" dirty="0"/>
            </a:p>
          </p:txBody>
        </p:sp>
      </p:grpSp>
      <p:grpSp>
        <p:nvGrpSpPr>
          <p:cNvPr id="12" name="Group 11">
            <a:extLst>
              <a:ext uri="{FF2B5EF4-FFF2-40B4-BE49-F238E27FC236}">
                <a16:creationId xmlns:a16="http://schemas.microsoft.com/office/drawing/2014/main" id="{CABAADF0-2C25-F843-874B-1EAA6815E1E4}"/>
              </a:ext>
            </a:extLst>
          </p:cNvPr>
          <p:cNvGrpSpPr/>
          <p:nvPr/>
        </p:nvGrpSpPr>
        <p:grpSpPr>
          <a:xfrm>
            <a:off x="3622797" y="3919728"/>
            <a:ext cx="1898405" cy="1893959"/>
            <a:chOff x="1086117" y="3919728"/>
            <a:chExt cx="1898405" cy="1893959"/>
          </a:xfrm>
        </p:grpSpPr>
        <p:pic>
          <p:nvPicPr>
            <p:cNvPr id="40" name="Picture 39">
              <a:extLst>
                <a:ext uri="{FF2B5EF4-FFF2-40B4-BE49-F238E27FC236}">
                  <a16:creationId xmlns:a16="http://schemas.microsoft.com/office/drawing/2014/main" id="{264341EB-F4FE-9C4E-882F-312E2FB3EB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117" y="3919728"/>
              <a:ext cx="1898405" cy="1893959"/>
            </a:xfrm>
            <a:prstGeom prst="rect">
              <a:avLst/>
            </a:prstGeom>
          </p:spPr>
        </p:pic>
        <p:pic>
          <p:nvPicPr>
            <p:cNvPr id="5" name="Picture 4">
              <a:extLst>
                <a:ext uri="{FF2B5EF4-FFF2-40B4-BE49-F238E27FC236}">
                  <a16:creationId xmlns:a16="http://schemas.microsoft.com/office/drawing/2014/main" id="{E38B95B6-D988-1B4E-A2B0-2C8921F4B33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446765" y="4390406"/>
              <a:ext cx="1245606" cy="869680"/>
            </a:xfrm>
            <a:prstGeom prst="rect">
              <a:avLst/>
            </a:prstGeom>
          </p:spPr>
        </p:pic>
      </p:grpSp>
      <p:grpSp>
        <p:nvGrpSpPr>
          <p:cNvPr id="44" name="Group 43">
            <a:extLst>
              <a:ext uri="{FF2B5EF4-FFF2-40B4-BE49-F238E27FC236}">
                <a16:creationId xmlns:a16="http://schemas.microsoft.com/office/drawing/2014/main" id="{9BE4448E-18A6-B049-A968-BC20DD8B8012}"/>
              </a:ext>
            </a:extLst>
          </p:cNvPr>
          <p:cNvGrpSpPr/>
          <p:nvPr/>
        </p:nvGrpSpPr>
        <p:grpSpPr>
          <a:xfrm>
            <a:off x="6228184" y="3919728"/>
            <a:ext cx="1898405" cy="1893959"/>
            <a:chOff x="6228184" y="3919728"/>
            <a:chExt cx="1898405" cy="1893959"/>
          </a:xfrm>
        </p:grpSpPr>
        <p:pic>
          <p:nvPicPr>
            <p:cNvPr id="42" name="Picture 41">
              <a:extLst>
                <a:ext uri="{FF2B5EF4-FFF2-40B4-BE49-F238E27FC236}">
                  <a16:creationId xmlns:a16="http://schemas.microsoft.com/office/drawing/2014/main" id="{699F739B-8313-3E4D-9F33-7B69EAFB7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3919728"/>
              <a:ext cx="1898405" cy="1893959"/>
            </a:xfrm>
            <a:prstGeom prst="rect">
              <a:avLst/>
            </a:prstGeom>
          </p:spPr>
        </p:pic>
        <p:pic>
          <p:nvPicPr>
            <p:cNvPr id="11" name="Picture 10">
              <a:extLst>
                <a:ext uri="{FF2B5EF4-FFF2-40B4-BE49-F238E27FC236}">
                  <a16:creationId xmlns:a16="http://schemas.microsoft.com/office/drawing/2014/main" id="{02554309-246E-9046-88AF-35CC60059B3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639502" y="4445294"/>
              <a:ext cx="1101064" cy="903945"/>
            </a:xfrm>
            <a:prstGeom prst="rect">
              <a:avLst/>
            </a:prstGeom>
          </p:spPr>
        </p:pic>
      </p:grpSp>
      <p:pic>
        <p:nvPicPr>
          <p:cNvPr id="45" name="Picture 44">
            <a:extLst>
              <a:ext uri="{FF2B5EF4-FFF2-40B4-BE49-F238E27FC236}">
                <a16:creationId xmlns:a16="http://schemas.microsoft.com/office/drawing/2014/main" id="{A94219DE-CFC5-E345-9AE5-F765403331A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85616" y="3222202"/>
            <a:ext cx="3454267" cy="2532295"/>
          </a:xfrm>
          <a:prstGeom prst="rect">
            <a:avLst/>
          </a:prstGeom>
        </p:spPr>
      </p:pic>
    </p:spTree>
    <p:extLst>
      <p:ext uri="{BB962C8B-B14F-4D97-AF65-F5344CB8AC3E}">
        <p14:creationId xmlns:p14="http://schemas.microsoft.com/office/powerpoint/2010/main" val="2833257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360"/>
                                          </p:val>
                                        </p:tav>
                                        <p:tav tm="100000">
                                          <p:val>
                                            <p:fltVal val="0"/>
                                          </p:val>
                                        </p:tav>
                                      </p:tavLst>
                                    </p:anim>
                                    <p:animEffect transition="in" filter="fade">
                                      <p:cBhvr>
                                        <p:cTn id="10" dur="1000"/>
                                        <p:tgtEl>
                                          <p:spTgt spid="30"/>
                                        </p:tgtEl>
                                      </p:cBhvr>
                                    </p:animEffect>
                                  </p:childTnLst>
                                </p:cTn>
                              </p:par>
                              <p:par>
                                <p:cTn id="11" presetID="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1000" fill="hold"/>
                                        <p:tgtEl>
                                          <p:spTgt spid="30"/>
                                        </p:tgtEl>
                                        <p:attrNameLst>
                                          <p:attrName>ppt_x</p:attrName>
                                        </p:attrNameLst>
                                      </p:cBhvr>
                                      <p:tavLst>
                                        <p:tav tm="0">
                                          <p:val>
                                            <p:strVal val="#ppt_x"/>
                                          </p:val>
                                        </p:tav>
                                        <p:tav tm="100000">
                                          <p:val>
                                            <p:strVal val="#ppt_x"/>
                                          </p:val>
                                        </p:tav>
                                      </p:tavLst>
                                    </p:anim>
                                    <p:anim calcmode="lin" valueType="num">
                                      <p:cBhvr additive="base">
                                        <p:cTn id="14"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ppt_w</p:attrName>
                                        </p:attrNameLst>
                                      </p:cBhvr>
                                      <p:tavLst>
                                        <p:tav tm="0">
                                          <p:val>
                                            <p:fltVal val="0"/>
                                          </p:val>
                                        </p:tav>
                                        <p:tav tm="100000">
                                          <p:val>
                                            <p:strVal val="#ppt_w"/>
                                          </p:val>
                                        </p:tav>
                                      </p:tavLst>
                                    </p:anim>
                                    <p:anim calcmode="lin" valueType="num">
                                      <p:cBhvr>
                                        <p:cTn id="20" dur="1000" fill="hold"/>
                                        <p:tgtEl>
                                          <p:spTgt spid="33"/>
                                        </p:tgtEl>
                                        <p:attrNameLst>
                                          <p:attrName>ppt_h</p:attrName>
                                        </p:attrNameLst>
                                      </p:cBhvr>
                                      <p:tavLst>
                                        <p:tav tm="0">
                                          <p:val>
                                            <p:fltVal val="0"/>
                                          </p:val>
                                        </p:tav>
                                        <p:tav tm="100000">
                                          <p:val>
                                            <p:strVal val="#ppt_h"/>
                                          </p:val>
                                        </p:tav>
                                      </p:tavLst>
                                    </p:anim>
                                    <p:anim calcmode="lin" valueType="num">
                                      <p:cBhvr>
                                        <p:cTn id="21" dur="1000" fill="hold"/>
                                        <p:tgtEl>
                                          <p:spTgt spid="33"/>
                                        </p:tgtEl>
                                        <p:attrNameLst>
                                          <p:attrName>style.rotation</p:attrName>
                                        </p:attrNameLst>
                                      </p:cBhvr>
                                      <p:tavLst>
                                        <p:tav tm="0">
                                          <p:val>
                                            <p:fltVal val="360"/>
                                          </p:val>
                                        </p:tav>
                                        <p:tav tm="100000">
                                          <p:val>
                                            <p:fltVal val="0"/>
                                          </p:val>
                                        </p:tav>
                                      </p:tavLst>
                                    </p:anim>
                                    <p:animEffect transition="in" filter="fade">
                                      <p:cBhvr>
                                        <p:cTn id="22" dur="1000"/>
                                        <p:tgtEl>
                                          <p:spTgt spid="33"/>
                                        </p:tgtEl>
                                      </p:cBhvr>
                                    </p:animEffect>
                                  </p:childTnLst>
                                </p:cTn>
                              </p:par>
                              <p:par>
                                <p:cTn id="23" presetID="2" presetClass="entr" presetSubtype="4"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1000" fill="hold"/>
                                        <p:tgtEl>
                                          <p:spTgt spid="33"/>
                                        </p:tgtEl>
                                        <p:attrNameLst>
                                          <p:attrName>ppt_x</p:attrName>
                                        </p:attrNameLst>
                                      </p:cBhvr>
                                      <p:tavLst>
                                        <p:tav tm="0">
                                          <p:val>
                                            <p:strVal val="#ppt_x"/>
                                          </p:val>
                                        </p:tav>
                                        <p:tav tm="100000">
                                          <p:val>
                                            <p:strVal val="#ppt_x"/>
                                          </p:val>
                                        </p:tav>
                                      </p:tavLst>
                                    </p:anim>
                                    <p:anim calcmode="lin" valueType="num">
                                      <p:cBhvr additive="base">
                                        <p:cTn id="26"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2" presetClass="entr" presetSubtype="4"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9" presetClass="path" presetSubtype="0" repeatCount="0" accel="50000" decel="50000" fill="hold" nodeType="clickEffect">
                                  <p:stCondLst>
                                    <p:cond delay="0"/>
                                  </p:stCondLst>
                                  <p:childTnLst>
                                    <p:animMotion origin="layout" path="M 3.61111E-6 -0.00046 C 3.61111E-6 0.03426 0.23576 0.1412 0.3552 0.14745 C 0.47482 0.1537 0.59948 0.07685 0.71788 0.03773 C 0.83628 -0.00116 0.86718 -0.08611 1.06597 -0.08611 C 1.25972 -0.08611 1.46909 0.08171 1.46909 0.1169 " pathEditMode="relative" rAng="0" ptsTypes="AAAAA">
                                      <p:cBhvr>
                                        <p:cTn id="42" dur="5000" fill="hold"/>
                                        <p:tgtEl>
                                          <p:spTgt spid="45"/>
                                        </p:tgtEl>
                                        <p:attrNameLst>
                                          <p:attrName>ppt_x</p:attrName>
                                          <p:attrName>ppt_y</p:attrName>
                                        </p:attrNameLst>
                                      </p:cBhvr>
                                      <p:rCtr x="73455" y="3125"/>
                                    </p:animMotion>
                                  </p:childTnLst>
                                </p:cTn>
                              </p:par>
                              <p:par>
                                <p:cTn id="43" presetID="53" presetClass="entr" presetSubtype="16" fill="hold" nodeType="withEffect">
                                  <p:stCondLst>
                                    <p:cond delay="200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fltVal val="0"/>
                                          </p:val>
                                        </p:tav>
                                        <p:tav tm="100000">
                                          <p:val>
                                            <p:strVal val="#ppt_w"/>
                                          </p:val>
                                        </p:tav>
                                      </p:tavLst>
                                    </p:anim>
                                    <p:anim calcmode="lin" valueType="num">
                                      <p:cBhvr>
                                        <p:cTn id="46" dur="1000" fill="hold"/>
                                        <p:tgtEl>
                                          <p:spTgt spid="43"/>
                                        </p:tgtEl>
                                        <p:attrNameLst>
                                          <p:attrName>ppt_h</p:attrName>
                                        </p:attrNameLst>
                                      </p:cBhvr>
                                      <p:tavLst>
                                        <p:tav tm="0">
                                          <p:val>
                                            <p:fltVal val="0"/>
                                          </p:val>
                                        </p:tav>
                                        <p:tav tm="100000">
                                          <p:val>
                                            <p:strVal val="#ppt_h"/>
                                          </p:val>
                                        </p:tav>
                                      </p:tavLst>
                                    </p:anim>
                                    <p:animEffect transition="in" filter="fade">
                                      <p:cBhvr>
                                        <p:cTn id="47" dur="1000"/>
                                        <p:tgtEl>
                                          <p:spTgt spid="43"/>
                                        </p:tgtEl>
                                      </p:cBhvr>
                                    </p:animEffect>
                                  </p:childTnLst>
                                </p:cTn>
                              </p:par>
                              <p:par>
                                <p:cTn id="48" presetID="53" presetClass="entr" presetSubtype="16" fill="hold" nodeType="withEffect">
                                  <p:stCondLst>
                                    <p:cond delay="2500"/>
                                  </p:stCondLst>
                                  <p:childTnLst>
                                    <p:set>
                                      <p:cBhvr>
                                        <p:cTn id="49" dur="1" fill="hold">
                                          <p:stCondLst>
                                            <p:cond delay="0"/>
                                          </p:stCondLst>
                                        </p:cTn>
                                        <p:tgtEl>
                                          <p:spTgt spid="12"/>
                                        </p:tgtEl>
                                        <p:attrNameLst>
                                          <p:attrName>style.visibility</p:attrName>
                                        </p:attrNameLst>
                                      </p:cBhvr>
                                      <p:to>
                                        <p:strVal val="visible"/>
                                      </p:to>
                                    </p:set>
                                    <p:anim calcmode="lin" valueType="num">
                                      <p:cBhvr>
                                        <p:cTn id="50" dur="1000" fill="hold"/>
                                        <p:tgtEl>
                                          <p:spTgt spid="12"/>
                                        </p:tgtEl>
                                        <p:attrNameLst>
                                          <p:attrName>ppt_w</p:attrName>
                                        </p:attrNameLst>
                                      </p:cBhvr>
                                      <p:tavLst>
                                        <p:tav tm="0">
                                          <p:val>
                                            <p:fltVal val="0"/>
                                          </p:val>
                                        </p:tav>
                                        <p:tav tm="100000">
                                          <p:val>
                                            <p:strVal val="#ppt_w"/>
                                          </p:val>
                                        </p:tav>
                                      </p:tavLst>
                                    </p:anim>
                                    <p:anim calcmode="lin" valueType="num">
                                      <p:cBhvr>
                                        <p:cTn id="51" dur="1000" fill="hold"/>
                                        <p:tgtEl>
                                          <p:spTgt spid="12"/>
                                        </p:tgtEl>
                                        <p:attrNameLst>
                                          <p:attrName>ppt_h</p:attrName>
                                        </p:attrNameLst>
                                      </p:cBhvr>
                                      <p:tavLst>
                                        <p:tav tm="0">
                                          <p:val>
                                            <p:fltVal val="0"/>
                                          </p:val>
                                        </p:tav>
                                        <p:tav tm="100000">
                                          <p:val>
                                            <p:strVal val="#ppt_h"/>
                                          </p:val>
                                        </p:tav>
                                      </p:tavLst>
                                    </p:anim>
                                    <p:animEffect transition="in" filter="fade">
                                      <p:cBhvr>
                                        <p:cTn id="52" dur="1000"/>
                                        <p:tgtEl>
                                          <p:spTgt spid="12"/>
                                        </p:tgtEl>
                                      </p:cBhvr>
                                    </p:animEffect>
                                  </p:childTnLst>
                                </p:cTn>
                              </p:par>
                              <p:par>
                                <p:cTn id="53" presetID="53" presetClass="entr" presetSubtype="16" fill="hold" nodeType="withEffect">
                                  <p:stCondLst>
                                    <p:cond delay="3000"/>
                                  </p:stCondLst>
                                  <p:childTnLst>
                                    <p:set>
                                      <p:cBhvr>
                                        <p:cTn id="54" dur="1" fill="hold">
                                          <p:stCondLst>
                                            <p:cond delay="0"/>
                                          </p:stCondLst>
                                        </p:cTn>
                                        <p:tgtEl>
                                          <p:spTgt spid="44"/>
                                        </p:tgtEl>
                                        <p:attrNameLst>
                                          <p:attrName>style.visibility</p:attrName>
                                        </p:attrNameLst>
                                      </p:cBhvr>
                                      <p:to>
                                        <p:strVal val="visible"/>
                                      </p:to>
                                    </p:set>
                                    <p:anim calcmode="lin" valueType="num">
                                      <p:cBhvr>
                                        <p:cTn id="55" dur="1000" fill="hold"/>
                                        <p:tgtEl>
                                          <p:spTgt spid="44"/>
                                        </p:tgtEl>
                                        <p:attrNameLst>
                                          <p:attrName>ppt_w</p:attrName>
                                        </p:attrNameLst>
                                      </p:cBhvr>
                                      <p:tavLst>
                                        <p:tav tm="0">
                                          <p:val>
                                            <p:fltVal val="0"/>
                                          </p:val>
                                        </p:tav>
                                        <p:tav tm="100000">
                                          <p:val>
                                            <p:strVal val="#ppt_w"/>
                                          </p:val>
                                        </p:tav>
                                      </p:tavLst>
                                    </p:anim>
                                    <p:anim calcmode="lin" valueType="num">
                                      <p:cBhvr>
                                        <p:cTn id="56" dur="1000" fill="hold"/>
                                        <p:tgtEl>
                                          <p:spTgt spid="44"/>
                                        </p:tgtEl>
                                        <p:attrNameLst>
                                          <p:attrName>ppt_h</p:attrName>
                                        </p:attrNameLst>
                                      </p:cBhvr>
                                      <p:tavLst>
                                        <p:tav tm="0">
                                          <p:val>
                                            <p:fltVal val="0"/>
                                          </p:val>
                                        </p:tav>
                                        <p:tav tm="100000">
                                          <p:val>
                                            <p:strVal val="#ppt_h"/>
                                          </p:val>
                                        </p:tav>
                                      </p:tavLst>
                                    </p:anim>
                                    <p:animEffect transition="in" filter="fade">
                                      <p:cBhvr>
                                        <p:cTn id="57"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3"/>
                    </p:tgtEl>
                  </p:cond>
                </p:stCondLst>
                <p:endSync evt="end" delay="0">
                  <p:rtn val="all"/>
                </p:endSync>
                <p:childTnLst>
                  <p:par>
                    <p:cTn id="59" fill="hold">
                      <p:stCondLst>
                        <p:cond delay="0"/>
                      </p:stCondLst>
                      <p:childTnLst>
                        <p:par>
                          <p:cTn id="60" fill="hold">
                            <p:stCondLst>
                              <p:cond delay="0"/>
                            </p:stCondLst>
                            <p:childTnLst>
                              <p:par>
                                <p:cTn id="61" presetID="35" presetClass="exit" presetSubtype="0" fill="hold" nodeType="clickEffect">
                                  <p:stCondLst>
                                    <p:cond delay="0"/>
                                  </p:stCondLst>
                                  <p:childTnLst>
                                    <p:animEffect transition="out" filter="fade">
                                      <p:cBhvr>
                                        <p:cTn id="62" dur="2000"/>
                                        <p:tgtEl>
                                          <p:spTgt spid="43"/>
                                        </p:tgtEl>
                                      </p:cBhvr>
                                    </p:animEffect>
                                    <p:anim calcmode="lin" valueType="num">
                                      <p:cBhvr>
                                        <p:cTn id="63" dur="2000"/>
                                        <p:tgtEl>
                                          <p:spTgt spid="43"/>
                                        </p:tgtEl>
                                        <p:attrNameLst>
                                          <p:attrName>style.rotation</p:attrName>
                                        </p:attrNameLst>
                                      </p:cBhvr>
                                      <p:tavLst>
                                        <p:tav tm="0">
                                          <p:val>
                                            <p:fltVal val="0"/>
                                          </p:val>
                                        </p:tav>
                                        <p:tav tm="100000">
                                          <p:val>
                                            <p:fltVal val="720"/>
                                          </p:val>
                                        </p:tav>
                                      </p:tavLst>
                                    </p:anim>
                                    <p:anim calcmode="lin" valueType="num">
                                      <p:cBhvr>
                                        <p:cTn id="64" dur="2000"/>
                                        <p:tgtEl>
                                          <p:spTgt spid="43"/>
                                        </p:tgtEl>
                                        <p:attrNameLst>
                                          <p:attrName>ppt_h</p:attrName>
                                        </p:attrNameLst>
                                      </p:cBhvr>
                                      <p:tavLst>
                                        <p:tav tm="0">
                                          <p:val>
                                            <p:strVal val="ppt_h"/>
                                          </p:val>
                                        </p:tav>
                                        <p:tav tm="100000">
                                          <p:val>
                                            <p:fltVal val="0"/>
                                          </p:val>
                                        </p:tav>
                                      </p:tavLst>
                                    </p:anim>
                                    <p:anim calcmode="lin" valueType="num">
                                      <p:cBhvr>
                                        <p:cTn id="65" dur="2000"/>
                                        <p:tgtEl>
                                          <p:spTgt spid="43"/>
                                        </p:tgtEl>
                                        <p:attrNameLst>
                                          <p:attrName>ppt_w</p:attrName>
                                        </p:attrNameLst>
                                      </p:cBhvr>
                                      <p:tavLst>
                                        <p:tav tm="0">
                                          <p:val>
                                            <p:strVal val="ppt_w"/>
                                          </p:val>
                                        </p:tav>
                                        <p:tav tm="100000">
                                          <p:val>
                                            <p:fltVal val="0"/>
                                          </p:val>
                                        </p:tav>
                                      </p:tavLst>
                                    </p:anim>
                                    <p:set>
                                      <p:cBhvr>
                                        <p:cTn id="66" dur="1" fill="hold">
                                          <p:stCondLst>
                                            <p:cond delay="19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67" restart="whenNotActive" fill="hold" evtFilter="cancelBubble" nodeType="interactiveSeq">
                <p:stCondLst>
                  <p:cond evt="onClick" delay="0">
                    <p:tgtEl>
                      <p:spTgt spid="44"/>
                    </p:tgtEl>
                  </p:cond>
                </p:stCondLst>
                <p:endSync evt="end" delay="0">
                  <p:rtn val="all"/>
                </p:endSync>
                <p:childTnLst>
                  <p:par>
                    <p:cTn id="68" fill="hold">
                      <p:stCondLst>
                        <p:cond delay="0"/>
                      </p:stCondLst>
                      <p:childTnLst>
                        <p:par>
                          <p:cTn id="69" fill="hold">
                            <p:stCondLst>
                              <p:cond delay="0"/>
                            </p:stCondLst>
                            <p:childTnLst>
                              <p:par>
                                <p:cTn id="70" presetID="35" presetClass="exit" presetSubtype="0" fill="hold" nodeType="clickEffect">
                                  <p:stCondLst>
                                    <p:cond delay="0"/>
                                  </p:stCondLst>
                                  <p:childTnLst>
                                    <p:animEffect transition="out" filter="fade">
                                      <p:cBhvr>
                                        <p:cTn id="71" dur="2000"/>
                                        <p:tgtEl>
                                          <p:spTgt spid="44"/>
                                        </p:tgtEl>
                                      </p:cBhvr>
                                    </p:animEffect>
                                    <p:anim calcmode="lin" valueType="num">
                                      <p:cBhvr>
                                        <p:cTn id="72" dur="2000"/>
                                        <p:tgtEl>
                                          <p:spTgt spid="44"/>
                                        </p:tgtEl>
                                        <p:attrNameLst>
                                          <p:attrName>style.rotation</p:attrName>
                                        </p:attrNameLst>
                                      </p:cBhvr>
                                      <p:tavLst>
                                        <p:tav tm="0">
                                          <p:val>
                                            <p:fltVal val="0"/>
                                          </p:val>
                                        </p:tav>
                                        <p:tav tm="100000">
                                          <p:val>
                                            <p:fltVal val="720"/>
                                          </p:val>
                                        </p:tav>
                                      </p:tavLst>
                                    </p:anim>
                                    <p:anim calcmode="lin" valueType="num">
                                      <p:cBhvr>
                                        <p:cTn id="73" dur="2000"/>
                                        <p:tgtEl>
                                          <p:spTgt spid="44"/>
                                        </p:tgtEl>
                                        <p:attrNameLst>
                                          <p:attrName>ppt_h</p:attrName>
                                        </p:attrNameLst>
                                      </p:cBhvr>
                                      <p:tavLst>
                                        <p:tav tm="0">
                                          <p:val>
                                            <p:strVal val="ppt_h"/>
                                          </p:val>
                                        </p:tav>
                                        <p:tav tm="100000">
                                          <p:val>
                                            <p:fltVal val="0"/>
                                          </p:val>
                                        </p:tav>
                                      </p:tavLst>
                                    </p:anim>
                                    <p:anim calcmode="lin" valueType="num">
                                      <p:cBhvr>
                                        <p:cTn id="74" dur="2000"/>
                                        <p:tgtEl>
                                          <p:spTgt spid="44"/>
                                        </p:tgtEl>
                                        <p:attrNameLst>
                                          <p:attrName>ppt_w</p:attrName>
                                        </p:attrNameLst>
                                      </p:cBhvr>
                                      <p:tavLst>
                                        <p:tav tm="0">
                                          <p:val>
                                            <p:strVal val="ppt_w"/>
                                          </p:val>
                                        </p:tav>
                                        <p:tav tm="100000">
                                          <p:val>
                                            <p:fltVal val="0"/>
                                          </p:val>
                                        </p:tav>
                                      </p:tavLst>
                                    </p:anim>
                                    <p:set>
                                      <p:cBhvr>
                                        <p:cTn id="75" dur="1" fill="hold">
                                          <p:stCondLst>
                                            <p:cond delay="1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1" presetClass="exit" presetSubtype="0" fill="hold" nodeType="clickEffect">
                                  <p:stCondLst>
                                    <p:cond delay="0"/>
                                  </p:stCondLst>
                                  <p:childTnLst>
                                    <p:set>
                                      <p:cBhvr>
                                        <p:cTn id="80" dur="1" fill="hold">
                                          <p:stCondLst>
                                            <p:cond delay="0"/>
                                          </p:stCondLst>
                                        </p:cTn>
                                        <p:tgtEl>
                                          <p:spTgt spid="43"/>
                                        </p:tgtEl>
                                        <p:attrNameLst>
                                          <p:attrName>style.visibility</p:attrName>
                                        </p:attrNameLst>
                                      </p:cBhvr>
                                      <p:to>
                                        <p:strVal val="hidden"/>
                                      </p:to>
                                    </p:set>
                                  </p:childTnLst>
                                </p:cTn>
                              </p:par>
                              <p:par>
                                <p:cTn id="81" presetID="0" presetClass="path" presetSubtype="0" accel="50000" decel="50000" fill="hold" nodeType="withEffect">
                                  <p:stCondLst>
                                    <p:cond delay="0"/>
                                  </p:stCondLst>
                                  <p:childTnLst>
                                    <p:animMotion origin="layout" path="M 0.00157 -0.00417 L -0.08732 -0.00417 " pathEditMode="relative" rAng="0" ptsTypes="AA">
                                      <p:cBhvr>
                                        <p:cTn id="82" dur="2000" fill="hold"/>
                                        <p:tgtEl>
                                          <p:spTgt spid="37"/>
                                        </p:tgtEl>
                                        <p:attrNameLst>
                                          <p:attrName>ppt_x</p:attrName>
                                          <p:attrName>ppt_y</p:attrName>
                                        </p:attrNameLst>
                                      </p:cBhvr>
                                      <p:rCtr x="-4444" y="0"/>
                                    </p:animMotion>
                                  </p:childTnLst>
                                </p:cTn>
                              </p:par>
                              <p:par>
                                <p:cTn id="83" presetID="0" presetClass="path" presetSubtype="0" accel="50000" decel="50000" fill="hold" nodeType="withEffect">
                                  <p:stCondLst>
                                    <p:cond delay="0"/>
                                  </p:stCondLst>
                                  <p:childTnLst>
                                    <p:animMotion origin="layout" path="M -0.00174 -0.00046 L 0.08715 -0.00046 " pathEditMode="relative" rAng="0" ptsTypes="AA">
                                      <p:cBhvr>
                                        <p:cTn id="84" dur="2000" fill="hold"/>
                                        <p:tgtEl>
                                          <p:spTgt spid="30"/>
                                        </p:tgtEl>
                                        <p:attrNameLst>
                                          <p:attrName>ppt_x</p:attrName>
                                          <p:attrName>ppt_y</p:attrName>
                                        </p:attrNameLst>
                                      </p:cBhvr>
                                      <p:rCtr x="4444" y="0"/>
                                    </p:animMotion>
                                  </p:childTnLst>
                                </p:cTn>
                              </p:par>
                              <p:par>
                                <p:cTn id="85" presetID="1" presetClass="exit" presetSubtype="0" fill="hold" nodeType="withEffect">
                                  <p:stCondLst>
                                    <p:cond delay="0"/>
                                  </p:stCondLst>
                                  <p:childTnLst>
                                    <p:set>
                                      <p:cBhvr>
                                        <p:cTn id="8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43" name="Group 42">
            <a:extLst>
              <a:ext uri="{FF2B5EF4-FFF2-40B4-BE49-F238E27FC236}">
                <a16:creationId xmlns:a16="http://schemas.microsoft.com/office/drawing/2014/main" id="{440A64C6-0D15-DE4B-85BD-2C1CEC44926C}"/>
              </a:ext>
            </a:extLst>
          </p:cNvPr>
          <p:cNvGrpSpPr/>
          <p:nvPr/>
        </p:nvGrpSpPr>
        <p:grpSpPr>
          <a:xfrm>
            <a:off x="1087006" y="3919728"/>
            <a:ext cx="1898405" cy="1893959"/>
            <a:chOff x="3635896" y="3919728"/>
            <a:chExt cx="1898405" cy="1893959"/>
          </a:xfrm>
        </p:grpSpPr>
        <p:pic>
          <p:nvPicPr>
            <p:cNvPr id="41" name="Picture 40">
              <a:extLst>
                <a:ext uri="{FF2B5EF4-FFF2-40B4-BE49-F238E27FC236}">
                  <a16:creationId xmlns:a16="http://schemas.microsoft.com/office/drawing/2014/main" id="{420AB41A-7992-EF4B-8864-8C193DFC0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5896" y="3919728"/>
              <a:ext cx="1898405" cy="1893959"/>
            </a:xfrm>
            <a:prstGeom prst="rect">
              <a:avLst/>
            </a:prstGeom>
          </p:spPr>
        </p:pic>
        <p:pic>
          <p:nvPicPr>
            <p:cNvPr id="8" name="Picture 7">
              <a:extLst>
                <a:ext uri="{FF2B5EF4-FFF2-40B4-BE49-F238E27FC236}">
                  <a16:creationId xmlns:a16="http://schemas.microsoft.com/office/drawing/2014/main" id="{3CEAC4B9-97DA-8B47-B12D-BBCF49FBA74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867214" y="4279779"/>
              <a:ext cx="1459166" cy="1098934"/>
            </a:xfrm>
            <a:prstGeom prst="rect">
              <a:avLst/>
            </a:prstGeom>
          </p:spPr>
        </p:pic>
      </p:grpSp>
      <p:grpSp>
        <p:nvGrpSpPr>
          <p:cNvPr id="30" name="Group 29">
            <a:extLst>
              <a:ext uri="{FF2B5EF4-FFF2-40B4-BE49-F238E27FC236}">
                <a16:creationId xmlns:a16="http://schemas.microsoft.com/office/drawing/2014/main" id="{1A941736-96EC-5F4B-90C9-0A77FE270158}"/>
              </a:ext>
            </a:extLst>
          </p:cNvPr>
          <p:cNvGrpSpPr/>
          <p:nvPr/>
        </p:nvGrpSpPr>
        <p:grpSpPr>
          <a:xfrm>
            <a:off x="1098309" y="1152144"/>
            <a:ext cx="1898405" cy="1893959"/>
            <a:chOff x="3062120" y="2102181"/>
            <a:chExt cx="1898405" cy="1893959"/>
          </a:xfrm>
        </p:grpSpPr>
        <p:pic>
          <p:nvPicPr>
            <p:cNvPr id="31" name="Picture 30">
              <a:extLst>
                <a:ext uri="{FF2B5EF4-FFF2-40B4-BE49-F238E27FC236}">
                  <a16:creationId xmlns:a16="http://schemas.microsoft.com/office/drawing/2014/main" id="{310A75B0-6988-EF4B-97BA-1F583D5DA5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2" name="TextBox 31">
              <a:extLst>
                <a:ext uri="{FF2B5EF4-FFF2-40B4-BE49-F238E27FC236}">
                  <a16:creationId xmlns:a16="http://schemas.microsoft.com/office/drawing/2014/main" id="{01A906F7-B193-8547-92D7-FFE499BC344C}"/>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sh</a:t>
              </a:r>
              <a:endParaRPr lang="en-RO" sz="7200" b="1" dirty="0"/>
            </a:p>
          </p:txBody>
        </p:sp>
      </p:grpSp>
      <p:grpSp>
        <p:nvGrpSpPr>
          <p:cNvPr id="33" name="Group 32">
            <a:extLst>
              <a:ext uri="{FF2B5EF4-FFF2-40B4-BE49-F238E27FC236}">
                <a16:creationId xmlns:a16="http://schemas.microsoft.com/office/drawing/2014/main" id="{782C6AC3-5F35-6541-A47F-E496067BEDA1}"/>
              </a:ext>
            </a:extLst>
          </p:cNvPr>
          <p:cNvGrpSpPr/>
          <p:nvPr/>
        </p:nvGrpSpPr>
        <p:grpSpPr>
          <a:xfrm>
            <a:off x="3633608" y="1152144"/>
            <a:ext cx="1898405" cy="1893959"/>
            <a:chOff x="3062120" y="2102181"/>
            <a:chExt cx="1898405" cy="1893959"/>
          </a:xfrm>
        </p:grpSpPr>
        <p:pic>
          <p:nvPicPr>
            <p:cNvPr id="34" name="Picture 33">
              <a:extLst>
                <a:ext uri="{FF2B5EF4-FFF2-40B4-BE49-F238E27FC236}">
                  <a16:creationId xmlns:a16="http://schemas.microsoft.com/office/drawing/2014/main" id="{79AA7364-A237-E74A-93E2-BA108F7B4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5" name="TextBox 34">
              <a:extLst>
                <a:ext uri="{FF2B5EF4-FFF2-40B4-BE49-F238E27FC236}">
                  <a16:creationId xmlns:a16="http://schemas.microsoft.com/office/drawing/2014/main" id="{B5571DC5-71C9-C14D-A0C2-8B8E0BD6DF94}"/>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e</a:t>
              </a:r>
              <a:endParaRPr lang="en-RO" sz="7200" b="1" dirty="0"/>
            </a:p>
          </p:txBody>
        </p:sp>
      </p:grpSp>
      <p:grpSp>
        <p:nvGrpSpPr>
          <p:cNvPr id="37" name="Group 36">
            <a:extLst>
              <a:ext uri="{FF2B5EF4-FFF2-40B4-BE49-F238E27FC236}">
                <a16:creationId xmlns:a16="http://schemas.microsoft.com/office/drawing/2014/main" id="{B18CE399-24DE-3540-ACA9-F760D3C22B45}"/>
              </a:ext>
            </a:extLst>
          </p:cNvPr>
          <p:cNvGrpSpPr/>
          <p:nvPr/>
        </p:nvGrpSpPr>
        <p:grpSpPr>
          <a:xfrm>
            <a:off x="6173320" y="1152144"/>
            <a:ext cx="1898405" cy="1893959"/>
            <a:chOff x="3062120" y="2102181"/>
            <a:chExt cx="1898405" cy="1893959"/>
          </a:xfrm>
        </p:grpSpPr>
        <p:pic>
          <p:nvPicPr>
            <p:cNvPr id="38" name="Picture 37">
              <a:extLst>
                <a:ext uri="{FF2B5EF4-FFF2-40B4-BE49-F238E27FC236}">
                  <a16:creationId xmlns:a16="http://schemas.microsoft.com/office/drawing/2014/main" id="{ED179DE7-452A-0B4D-92B5-9BA7F3B307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9" name="TextBox 38">
              <a:extLst>
                <a:ext uri="{FF2B5EF4-FFF2-40B4-BE49-F238E27FC236}">
                  <a16:creationId xmlns:a16="http://schemas.microsoft.com/office/drawing/2014/main" id="{51541601-56A9-D545-88A3-6078E22F3401}"/>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ll</a:t>
              </a:r>
              <a:endParaRPr lang="en-RO" sz="7200" b="1" dirty="0"/>
            </a:p>
          </p:txBody>
        </p:sp>
      </p:grpSp>
      <p:grpSp>
        <p:nvGrpSpPr>
          <p:cNvPr id="12" name="Group 11">
            <a:extLst>
              <a:ext uri="{FF2B5EF4-FFF2-40B4-BE49-F238E27FC236}">
                <a16:creationId xmlns:a16="http://schemas.microsoft.com/office/drawing/2014/main" id="{CABAADF0-2C25-F843-874B-1EAA6815E1E4}"/>
              </a:ext>
            </a:extLst>
          </p:cNvPr>
          <p:cNvGrpSpPr/>
          <p:nvPr/>
        </p:nvGrpSpPr>
        <p:grpSpPr>
          <a:xfrm>
            <a:off x="6228837" y="3919728"/>
            <a:ext cx="1898405" cy="1893959"/>
            <a:chOff x="1086117" y="3919728"/>
            <a:chExt cx="1898405" cy="1893959"/>
          </a:xfrm>
        </p:grpSpPr>
        <p:pic>
          <p:nvPicPr>
            <p:cNvPr id="40" name="Picture 39">
              <a:extLst>
                <a:ext uri="{FF2B5EF4-FFF2-40B4-BE49-F238E27FC236}">
                  <a16:creationId xmlns:a16="http://schemas.microsoft.com/office/drawing/2014/main" id="{264341EB-F4FE-9C4E-882F-312E2FB3EB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117" y="3919728"/>
              <a:ext cx="1898405" cy="1893959"/>
            </a:xfrm>
            <a:prstGeom prst="rect">
              <a:avLst/>
            </a:prstGeom>
          </p:spPr>
        </p:pic>
        <p:pic>
          <p:nvPicPr>
            <p:cNvPr id="5" name="Picture 4">
              <a:extLst>
                <a:ext uri="{FF2B5EF4-FFF2-40B4-BE49-F238E27FC236}">
                  <a16:creationId xmlns:a16="http://schemas.microsoft.com/office/drawing/2014/main" id="{E38B95B6-D988-1B4E-A2B0-2C8921F4B33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497561" y="4390406"/>
              <a:ext cx="1075518" cy="981694"/>
            </a:xfrm>
            <a:prstGeom prst="rect">
              <a:avLst/>
            </a:prstGeom>
          </p:spPr>
        </p:pic>
      </p:grpSp>
      <p:grpSp>
        <p:nvGrpSpPr>
          <p:cNvPr id="44" name="Group 43">
            <a:extLst>
              <a:ext uri="{FF2B5EF4-FFF2-40B4-BE49-F238E27FC236}">
                <a16:creationId xmlns:a16="http://schemas.microsoft.com/office/drawing/2014/main" id="{9BE4448E-18A6-B049-A968-BC20DD8B8012}"/>
              </a:ext>
            </a:extLst>
          </p:cNvPr>
          <p:cNvGrpSpPr/>
          <p:nvPr/>
        </p:nvGrpSpPr>
        <p:grpSpPr>
          <a:xfrm>
            <a:off x="3622797" y="3919728"/>
            <a:ext cx="1898405" cy="1893959"/>
            <a:chOff x="6228184" y="3919728"/>
            <a:chExt cx="1898405" cy="1893959"/>
          </a:xfrm>
        </p:grpSpPr>
        <p:pic>
          <p:nvPicPr>
            <p:cNvPr id="42" name="Picture 41">
              <a:extLst>
                <a:ext uri="{FF2B5EF4-FFF2-40B4-BE49-F238E27FC236}">
                  <a16:creationId xmlns:a16="http://schemas.microsoft.com/office/drawing/2014/main" id="{699F739B-8313-3E4D-9F33-7B69EAFB7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3919728"/>
              <a:ext cx="1898405" cy="1893959"/>
            </a:xfrm>
            <a:prstGeom prst="rect">
              <a:avLst/>
            </a:prstGeom>
          </p:spPr>
        </p:pic>
        <p:pic>
          <p:nvPicPr>
            <p:cNvPr id="11" name="Picture 10">
              <a:extLst>
                <a:ext uri="{FF2B5EF4-FFF2-40B4-BE49-F238E27FC236}">
                  <a16:creationId xmlns:a16="http://schemas.microsoft.com/office/drawing/2014/main" id="{02554309-246E-9046-88AF-35CC60059B3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rot="20084354">
              <a:off x="6849238" y="4216694"/>
              <a:ext cx="728852" cy="1384556"/>
            </a:xfrm>
            <a:prstGeom prst="rect">
              <a:avLst/>
            </a:prstGeom>
          </p:spPr>
        </p:pic>
      </p:grpSp>
      <p:pic>
        <p:nvPicPr>
          <p:cNvPr id="45" name="Picture 44">
            <a:extLst>
              <a:ext uri="{FF2B5EF4-FFF2-40B4-BE49-F238E27FC236}">
                <a16:creationId xmlns:a16="http://schemas.microsoft.com/office/drawing/2014/main" id="{A94219DE-CFC5-E345-9AE5-F765403331A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85616" y="3222202"/>
            <a:ext cx="3454267" cy="2532295"/>
          </a:xfrm>
          <a:prstGeom prst="rect">
            <a:avLst/>
          </a:prstGeom>
        </p:spPr>
      </p:pic>
    </p:spTree>
    <p:extLst>
      <p:ext uri="{BB962C8B-B14F-4D97-AF65-F5344CB8AC3E}">
        <p14:creationId xmlns:p14="http://schemas.microsoft.com/office/powerpoint/2010/main" val="487141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360"/>
                                          </p:val>
                                        </p:tav>
                                        <p:tav tm="100000">
                                          <p:val>
                                            <p:fltVal val="0"/>
                                          </p:val>
                                        </p:tav>
                                      </p:tavLst>
                                    </p:anim>
                                    <p:animEffect transition="in" filter="fade">
                                      <p:cBhvr>
                                        <p:cTn id="10" dur="1000"/>
                                        <p:tgtEl>
                                          <p:spTgt spid="30"/>
                                        </p:tgtEl>
                                      </p:cBhvr>
                                    </p:animEffect>
                                  </p:childTnLst>
                                </p:cTn>
                              </p:par>
                              <p:par>
                                <p:cTn id="11" presetID="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1000" fill="hold"/>
                                        <p:tgtEl>
                                          <p:spTgt spid="30"/>
                                        </p:tgtEl>
                                        <p:attrNameLst>
                                          <p:attrName>ppt_x</p:attrName>
                                        </p:attrNameLst>
                                      </p:cBhvr>
                                      <p:tavLst>
                                        <p:tav tm="0">
                                          <p:val>
                                            <p:strVal val="#ppt_x"/>
                                          </p:val>
                                        </p:tav>
                                        <p:tav tm="100000">
                                          <p:val>
                                            <p:strVal val="#ppt_x"/>
                                          </p:val>
                                        </p:tav>
                                      </p:tavLst>
                                    </p:anim>
                                    <p:anim calcmode="lin" valueType="num">
                                      <p:cBhvr additive="base">
                                        <p:cTn id="14"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ppt_w</p:attrName>
                                        </p:attrNameLst>
                                      </p:cBhvr>
                                      <p:tavLst>
                                        <p:tav tm="0">
                                          <p:val>
                                            <p:fltVal val="0"/>
                                          </p:val>
                                        </p:tav>
                                        <p:tav tm="100000">
                                          <p:val>
                                            <p:strVal val="#ppt_w"/>
                                          </p:val>
                                        </p:tav>
                                      </p:tavLst>
                                    </p:anim>
                                    <p:anim calcmode="lin" valueType="num">
                                      <p:cBhvr>
                                        <p:cTn id="20" dur="1000" fill="hold"/>
                                        <p:tgtEl>
                                          <p:spTgt spid="33"/>
                                        </p:tgtEl>
                                        <p:attrNameLst>
                                          <p:attrName>ppt_h</p:attrName>
                                        </p:attrNameLst>
                                      </p:cBhvr>
                                      <p:tavLst>
                                        <p:tav tm="0">
                                          <p:val>
                                            <p:fltVal val="0"/>
                                          </p:val>
                                        </p:tav>
                                        <p:tav tm="100000">
                                          <p:val>
                                            <p:strVal val="#ppt_h"/>
                                          </p:val>
                                        </p:tav>
                                      </p:tavLst>
                                    </p:anim>
                                    <p:anim calcmode="lin" valueType="num">
                                      <p:cBhvr>
                                        <p:cTn id="21" dur="1000" fill="hold"/>
                                        <p:tgtEl>
                                          <p:spTgt spid="33"/>
                                        </p:tgtEl>
                                        <p:attrNameLst>
                                          <p:attrName>style.rotation</p:attrName>
                                        </p:attrNameLst>
                                      </p:cBhvr>
                                      <p:tavLst>
                                        <p:tav tm="0">
                                          <p:val>
                                            <p:fltVal val="360"/>
                                          </p:val>
                                        </p:tav>
                                        <p:tav tm="100000">
                                          <p:val>
                                            <p:fltVal val="0"/>
                                          </p:val>
                                        </p:tav>
                                      </p:tavLst>
                                    </p:anim>
                                    <p:animEffect transition="in" filter="fade">
                                      <p:cBhvr>
                                        <p:cTn id="22" dur="1000"/>
                                        <p:tgtEl>
                                          <p:spTgt spid="33"/>
                                        </p:tgtEl>
                                      </p:cBhvr>
                                    </p:animEffect>
                                  </p:childTnLst>
                                </p:cTn>
                              </p:par>
                              <p:par>
                                <p:cTn id="23" presetID="2" presetClass="entr" presetSubtype="4"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1000" fill="hold"/>
                                        <p:tgtEl>
                                          <p:spTgt spid="33"/>
                                        </p:tgtEl>
                                        <p:attrNameLst>
                                          <p:attrName>ppt_x</p:attrName>
                                        </p:attrNameLst>
                                      </p:cBhvr>
                                      <p:tavLst>
                                        <p:tav tm="0">
                                          <p:val>
                                            <p:strVal val="#ppt_x"/>
                                          </p:val>
                                        </p:tav>
                                        <p:tav tm="100000">
                                          <p:val>
                                            <p:strVal val="#ppt_x"/>
                                          </p:val>
                                        </p:tav>
                                      </p:tavLst>
                                    </p:anim>
                                    <p:anim calcmode="lin" valueType="num">
                                      <p:cBhvr additive="base">
                                        <p:cTn id="26"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2" presetClass="entr" presetSubtype="4"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9" presetClass="path" presetSubtype="0" repeatCount="0" accel="50000" decel="50000" fill="hold" nodeType="clickEffect">
                                  <p:stCondLst>
                                    <p:cond delay="0"/>
                                  </p:stCondLst>
                                  <p:childTnLst>
                                    <p:animMotion origin="layout" path="M 3.61111E-6 -0.00046 C 3.61111E-6 0.03426 0.23576 0.1412 0.3552 0.14745 C 0.47482 0.1537 0.59948 0.07685 0.71788 0.03773 C 0.83628 -0.00116 0.86718 -0.08611 1.06597 -0.08611 C 1.25972 -0.08611 1.46909 0.08171 1.46909 0.1169 " pathEditMode="relative" rAng="0" ptsTypes="AAAAA">
                                      <p:cBhvr>
                                        <p:cTn id="42" dur="5000" fill="hold"/>
                                        <p:tgtEl>
                                          <p:spTgt spid="45"/>
                                        </p:tgtEl>
                                        <p:attrNameLst>
                                          <p:attrName>ppt_x</p:attrName>
                                          <p:attrName>ppt_y</p:attrName>
                                        </p:attrNameLst>
                                      </p:cBhvr>
                                      <p:rCtr x="73455" y="3125"/>
                                    </p:animMotion>
                                  </p:childTnLst>
                                </p:cTn>
                              </p:par>
                              <p:par>
                                <p:cTn id="43" presetID="53" presetClass="entr" presetSubtype="16" fill="hold" nodeType="withEffect">
                                  <p:stCondLst>
                                    <p:cond delay="200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fltVal val="0"/>
                                          </p:val>
                                        </p:tav>
                                        <p:tav tm="100000">
                                          <p:val>
                                            <p:strVal val="#ppt_w"/>
                                          </p:val>
                                        </p:tav>
                                      </p:tavLst>
                                    </p:anim>
                                    <p:anim calcmode="lin" valueType="num">
                                      <p:cBhvr>
                                        <p:cTn id="46" dur="1000" fill="hold"/>
                                        <p:tgtEl>
                                          <p:spTgt spid="43"/>
                                        </p:tgtEl>
                                        <p:attrNameLst>
                                          <p:attrName>ppt_h</p:attrName>
                                        </p:attrNameLst>
                                      </p:cBhvr>
                                      <p:tavLst>
                                        <p:tav tm="0">
                                          <p:val>
                                            <p:fltVal val="0"/>
                                          </p:val>
                                        </p:tav>
                                        <p:tav tm="100000">
                                          <p:val>
                                            <p:strVal val="#ppt_h"/>
                                          </p:val>
                                        </p:tav>
                                      </p:tavLst>
                                    </p:anim>
                                    <p:animEffect transition="in" filter="fade">
                                      <p:cBhvr>
                                        <p:cTn id="47" dur="1000"/>
                                        <p:tgtEl>
                                          <p:spTgt spid="43"/>
                                        </p:tgtEl>
                                      </p:cBhvr>
                                    </p:animEffect>
                                  </p:childTnLst>
                                </p:cTn>
                              </p:par>
                              <p:par>
                                <p:cTn id="48" presetID="53" presetClass="entr" presetSubtype="16" fill="hold" nodeType="withEffect">
                                  <p:stCondLst>
                                    <p:cond delay="2500"/>
                                  </p:stCondLst>
                                  <p:childTnLst>
                                    <p:set>
                                      <p:cBhvr>
                                        <p:cTn id="49" dur="1" fill="hold">
                                          <p:stCondLst>
                                            <p:cond delay="0"/>
                                          </p:stCondLst>
                                        </p:cTn>
                                        <p:tgtEl>
                                          <p:spTgt spid="44"/>
                                        </p:tgtEl>
                                        <p:attrNameLst>
                                          <p:attrName>style.visibility</p:attrName>
                                        </p:attrNameLst>
                                      </p:cBhvr>
                                      <p:to>
                                        <p:strVal val="visible"/>
                                      </p:to>
                                    </p:set>
                                    <p:anim calcmode="lin" valueType="num">
                                      <p:cBhvr>
                                        <p:cTn id="50" dur="1000" fill="hold"/>
                                        <p:tgtEl>
                                          <p:spTgt spid="44"/>
                                        </p:tgtEl>
                                        <p:attrNameLst>
                                          <p:attrName>ppt_w</p:attrName>
                                        </p:attrNameLst>
                                      </p:cBhvr>
                                      <p:tavLst>
                                        <p:tav tm="0">
                                          <p:val>
                                            <p:fltVal val="0"/>
                                          </p:val>
                                        </p:tav>
                                        <p:tav tm="100000">
                                          <p:val>
                                            <p:strVal val="#ppt_w"/>
                                          </p:val>
                                        </p:tav>
                                      </p:tavLst>
                                    </p:anim>
                                    <p:anim calcmode="lin" valueType="num">
                                      <p:cBhvr>
                                        <p:cTn id="51" dur="1000" fill="hold"/>
                                        <p:tgtEl>
                                          <p:spTgt spid="44"/>
                                        </p:tgtEl>
                                        <p:attrNameLst>
                                          <p:attrName>ppt_h</p:attrName>
                                        </p:attrNameLst>
                                      </p:cBhvr>
                                      <p:tavLst>
                                        <p:tav tm="0">
                                          <p:val>
                                            <p:fltVal val="0"/>
                                          </p:val>
                                        </p:tav>
                                        <p:tav tm="100000">
                                          <p:val>
                                            <p:strVal val="#ppt_h"/>
                                          </p:val>
                                        </p:tav>
                                      </p:tavLst>
                                    </p:anim>
                                    <p:animEffect transition="in" filter="fade">
                                      <p:cBhvr>
                                        <p:cTn id="52" dur="1000"/>
                                        <p:tgtEl>
                                          <p:spTgt spid="44"/>
                                        </p:tgtEl>
                                      </p:cBhvr>
                                    </p:animEffect>
                                  </p:childTnLst>
                                </p:cTn>
                              </p:par>
                              <p:par>
                                <p:cTn id="53" presetID="53" presetClass="entr" presetSubtype="16" fill="hold" nodeType="withEffect">
                                  <p:stCondLst>
                                    <p:cond delay="25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1000" fill="hold"/>
                                        <p:tgtEl>
                                          <p:spTgt spid="12"/>
                                        </p:tgtEl>
                                        <p:attrNameLst>
                                          <p:attrName>ppt_w</p:attrName>
                                        </p:attrNameLst>
                                      </p:cBhvr>
                                      <p:tavLst>
                                        <p:tav tm="0">
                                          <p:val>
                                            <p:fltVal val="0"/>
                                          </p:val>
                                        </p:tav>
                                        <p:tav tm="100000">
                                          <p:val>
                                            <p:strVal val="#ppt_w"/>
                                          </p:val>
                                        </p:tav>
                                      </p:tavLst>
                                    </p:anim>
                                    <p:anim calcmode="lin" valueType="num">
                                      <p:cBhvr>
                                        <p:cTn id="56" dur="1000" fill="hold"/>
                                        <p:tgtEl>
                                          <p:spTgt spid="12"/>
                                        </p:tgtEl>
                                        <p:attrNameLst>
                                          <p:attrName>ppt_h</p:attrName>
                                        </p:attrNameLst>
                                      </p:cBhvr>
                                      <p:tavLst>
                                        <p:tav tm="0">
                                          <p:val>
                                            <p:fltVal val="0"/>
                                          </p:val>
                                        </p:tav>
                                        <p:tav tm="100000">
                                          <p:val>
                                            <p:strVal val="#ppt_h"/>
                                          </p:val>
                                        </p:tav>
                                      </p:tavLst>
                                    </p:anim>
                                    <p:animEffect transition="in" filter="fade">
                                      <p:cBhvr>
                                        <p:cTn id="5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3"/>
                    </p:tgtEl>
                  </p:cond>
                </p:stCondLst>
                <p:endSync evt="end" delay="0">
                  <p:rtn val="all"/>
                </p:endSync>
                <p:childTnLst>
                  <p:par>
                    <p:cTn id="59" fill="hold">
                      <p:stCondLst>
                        <p:cond delay="0"/>
                      </p:stCondLst>
                      <p:childTnLst>
                        <p:par>
                          <p:cTn id="60" fill="hold">
                            <p:stCondLst>
                              <p:cond delay="0"/>
                            </p:stCondLst>
                            <p:childTnLst>
                              <p:par>
                                <p:cTn id="61" presetID="35" presetClass="exit" presetSubtype="0" fill="hold" nodeType="clickEffect">
                                  <p:stCondLst>
                                    <p:cond delay="0"/>
                                  </p:stCondLst>
                                  <p:childTnLst>
                                    <p:animEffect transition="out" filter="fade">
                                      <p:cBhvr>
                                        <p:cTn id="62" dur="2000"/>
                                        <p:tgtEl>
                                          <p:spTgt spid="43"/>
                                        </p:tgtEl>
                                      </p:cBhvr>
                                    </p:animEffect>
                                    <p:anim calcmode="lin" valueType="num">
                                      <p:cBhvr>
                                        <p:cTn id="63" dur="2000"/>
                                        <p:tgtEl>
                                          <p:spTgt spid="43"/>
                                        </p:tgtEl>
                                        <p:attrNameLst>
                                          <p:attrName>style.rotation</p:attrName>
                                        </p:attrNameLst>
                                      </p:cBhvr>
                                      <p:tavLst>
                                        <p:tav tm="0">
                                          <p:val>
                                            <p:fltVal val="0"/>
                                          </p:val>
                                        </p:tav>
                                        <p:tav tm="100000">
                                          <p:val>
                                            <p:fltVal val="720"/>
                                          </p:val>
                                        </p:tav>
                                      </p:tavLst>
                                    </p:anim>
                                    <p:anim calcmode="lin" valueType="num">
                                      <p:cBhvr>
                                        <p:cTn id="64" dur="2000"/>
                                        <p:tgtEl>
                                          <p:spTgt spid="43"/>
                                        </p:tgtEl>
                                        <p:attrNameLst>
                                          <p:attrName>ppt_h</p:attrName>
                                        </p:attrNameLst>
                                      </p:cBhvr>
                                      <p:tavLst>
                                        <p:tav tm="0">
                                          <p:val>
                                            <p:strVal val="ppt_h"/>
                                          </p:val>
                                        </p:tav>
                                        <p:tav tm="100000">
                                          <p:val>
                                            <p:fltVal val="0"/>
                                          </p:val>
                                        </p:tav>
                                      </p:tavLst>
                                    </p:anim>
                                    <p:anim calcmode="lin" valueType="num">
                                      <p:cBhvr>
                                        <p:cTn id="65" dur="2000"/>
                                        <p:tgtEl>
                                          <p:spTgt spid="43"/>
                                        </p:tgtEl>
                                        <p:attrNameLst>
                                          <p:attrName>ppt_w</p:attrName>
                                        </p:attrNameLst>
                                      </p:cBhvr>
                                      <p:tavLst>
                                        <p:tav tm="0">
                                          <p:val>
                                            <p:strVal val="ppt_w"/>
                                          </p:val>
                                        </p:tav>
                                        <p:tav tm="100000">
                                          <p:val>
                                            <p:fltVal val="0"/>
                                          </p:val>
                                        </p:tav>
                                      </p:tavLst>
                                    </p:anim>
                                    <p:set>
                                      <p:cBhvr>
                                        <p:cTn id="66" dur="1" fill="hold">
                                          <p:stCondLst>
                                            <p:cond delay="19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67" restart="whenNotActive" fill="hold" evtFilter="cancelBubble" nodeType="interactiveSeq">
                <p:stCondLst>
                  <p:cond evt="onClick" delay="0">
                    <p:tgtEl>
                      <p:spTgt spid="44"/>
                    </p:tgtEl>
                  </p:cond>
                </p:stCondLst>
                <p:endSync evt="end" delay="0">
                  <p:rtn val="all"/>
                </p:endSync>
                <p:childTnLst>
                  <p:par>
                    <p:cTn id="68" fill="hold">
                      <p:stCondLst>
                        <p:cond delay="0"/>
                      </p:stCondLst>
                      <p:childTnLst>
                        <p:par>
                          <p:cTn id="69" fill="hold">
                            <p:stCondLst>
                              <p:cond delay="0"/>
                            </p:stCondLst>
                            <p:childTnLst>
                              <p:par>
                                <p:cTn id="70" presetID="35" presetClass="exit" presetSubtype="0" fill="hold" nodeType="clickEffect">
                                  <p:stCondLst>
                                    <p:cond delay="0"/>
                                  </p:stCondLst>
                                  <p:childTnLst>
                                    <p:animEffect transition="out" filter="fade">
                                      <p:cBhvr>
                                        <p:cTn id="71" dur="2000"/>
                                        <p:tgtEl>
                                          <p:spTgt spid="44"/>
                                        </p:tgtEl>
                                      </p:cBhvr>
                                    </p:animEffect>
                                    <p:anim calcmode="lin" valueType="num">
                                      <p:cBhvr>
                                        <p:cTn id="72" dur="2000"/>
                                        <p:tgtEl>
                                          <p:spTgt spid="44"/>
                                        </p:tgtEl>
                                        <p:attrNameLst>
                                          <p:attrName>style.rotation</p:attrName>
                                        </p:attrNameLst>
                                      </p:cBhvr>
                                      <p:tavLst>
                                        <p:tav tm="0">
                                          <p:val>
                                            <p:fltVal val="0"/>
                                          </p:val>
                                        </p:tav>
                                        <p:tav tm="100000">
                                          <p:val>
                                            <p:fltVal val="720"/>
                                          </p:val>
                                        </p:tav>
                                      </p:tavLst>
                                    </p:anim>
                                    <p:anim calcmode="lin" valueType="num">
                                      <p:cBhvr>
                                        <p:cTn id="73" dur="2000"/>
                                        <p:tgtEl>
                                          <p:spTgt spid="44"/>
                                        </p:tgtEl>
                                        <p:attrNameLst>
                                          <p:attrName>ppt_h</p:attrName>
                                        </p:attrNameLst>
                                      </p:cBhvr>
                                      <p:tavLst>
                                        <p:tav tm="0">
                                          <p:val>
                                            <p:strVal val="ppt_h"/>
                                          </p:val>
                                        </p:tav>
                                        <p:tav tm="100000">
                                          <p:val>
                                            <p:fltVal val="0"/>
                                          </p:val>
                                        </p:tav>
                                      </p:tavLst>
                                    </p:anim>
                                    <p:anim calcmode="lin" valueType="num">
                                      <p:cBhvr>
                                        <p:cTn id="74" dur="2000"/>
                                        <p:tgtEl>
                                          <p:spTgt spid="44"/>
                                        </p:tgtEl>
                                        <p:attrNameLst>
                                          <p:attrName>ppt_w</p:attrName>
                                        </p:attrNameLst>
                                      </p:cBhvr>
                                      <p:tavLst>
                                        <p:tav tm="0">
                                          <p:val>
                                            <p:strVal val="ppt_w"/>
                                          </p:val>
                                        </p:tav>
                                        <p:tav tm="100000">
                                          <p:val>
                                            <p:fltVal val="0"/>
                                          </p:val>
                                        </p:tav>
                                      </p:tavLst>
                                    </p:anim>
                                    <p:set>
                                      <p:cBhvr>
                                        <p:cTn id="75" dur="1" fill="hold">
                                          <p:stCondLst>
                                            <p:cond delay="1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1" presetClass="exit" presetSubtype="0" fill="hold" nodeType="clickEffect">
                                  <p:stCondLst>
                                    <p:cond delay="0"/>
                                  </p:stCondLst>
                                  <p:childTnLst>
                                    <p:set>
                                      <p:cBhvr>
                                        <p:cTn id="80" dur="1" fill="hold">
                                          <p:stCondLst>
                                            <p:cond delay="0"/>
                                          </p:stCondLst>
                                        </p:cTn>
                                        <p:tgtEl>
                                          <p:spTgt spid="43"/>
                                        </p:tgtEl>
                                        <p:attrNameLst>
                                          <p:attrName>style.visibility</p:attrName>
                                        </p:attrNameLst>
                                      </p:cBhvr>
                                      <p:to>
                                        <p:strVal val="hidden"/>
                                      </p:to>
                                    </p:set>
                                  </p:childTnLst>
                                </p:cTn>
                              </p:par>
                              <p:par>
                                <p:cTn id="81" presetID="0" presetClass="path" presetSubtype="0" accel="50000" decel="50000" fill="hold" nodeType="withEffect">
                                  <p:stCondLst>
                                    <p:cond delay="0"/>
                                  </p:stCondLst>
                                  <p:childTnLst>
                                    <p:animMotion origin="layout" path="M -0.00121 -0.00602 L -0.08871 -0.00602 " pathEditMode="relative" ptsTypes="AA">
                                      <p:cBhvr>
                                        <p:cTn id="82" dur="2000" fill="hold"/>
                                        <p:tgtEl>
                                          <p:spTgt spid="37"/>
                                        </p:tgtEl>
                                        <p:attrNameLst>
                                          <p:attrName>ppt_x</p:attrName>
                                          <p:attrName>ppt_y</p:attrName>
                                        </p:attrNameLst>
                                      </p:cBhvr>
                                    </p:animMotion>
                                  </p:childTnLst>
                                </p:cTn>
                              </p:par>
                              <p:par>
                                <p:cTn id="83" presetID="0" presetClass="path" presetSubtype="0" accel="50000" decel="50000" fill="hold" nodeType="withEffect">
                                  <p:stCondLst>
                                    <p:cond delay="0"/>
                                  </p:stCondLst>
                                  <p:childTnLst>
                                    <p:animMotion origin="layout" path="M 0.00243 -0.00417 L 0.08715 -0.00417 " pathEditMode="relative" rAng="0" ptsTypes="AA">
                                      <p:cBhvr>
                                        <p:cTn id="84" dur="2000" fill="hold"/>
                                        <p:tgtEl>
                                          <p:spTgt spid="30"/>
                                        </p:tgtEl>
                                        <p:attrNameLst>
                                          <p:attrName>ppt_x</p:attrName>
                                          <p:attrName>ppt_y</p:attrName>
                                        </p:attrNameLst>
                                      </p:cBhvr>
                                      <p:rCtr x="4236" y="0"/>
                                    </p:animMotion>
                                  </p:childTnLst>
                                </p:cTn>
                              </p:par>
                              <p:par>
                                <p:cTn id="85" presetID="0" presetClass="path" presetSubtype="0" accel="50000" decel="50000" fill="hold" nodeType="withEffect">
                                  <p:stCondLst>
                                    <p:cond delay="0"/>
                                  </p:stCondLst>
                                  <p:childTnLst>
                                    <p:animMotion origin="layout" path="M -0.00313 0.00162 L -0.28507 0.00162 " pathEditMode="relative" ptsTypes="AA">
                                      <p:cBhvr>
                                        <p:cTn id="86" dur="2000" fill="hold"/>
                                        <p:tgtEl>
                                          <p:spTgt spid="12"/>
                                        </p:tgtEl>
                                        <p:attrNameLst>
                                          <p:attrName>ppt_x</p:attrName>
                                          <p:attrName>ppt_y</p:attrName>
                                        </p:attrNameLst>
                                      </p:cBhvr>
                                    </p:animMotion>
                                  </p:childTnLst>
                                </p:cTn>
                              </p:par>
                              <p:par>
                                <p:cTn id="87" presetID="1" presetClass="exit" presetSubtype="0" fill="hold" nodeType="withEffect">
                                  <p:stCondLst>
                                    <p:cond delay="0"/>
                                  </p:stCondLst>
                                  <p:childTnLst>
                                    <p:set>
                                      <p:cBhvr>
                                        <p:cTn id="88"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43" name="Group 42">
            <a:extLst>
              <a:ext uri="{FF2B5EF4-FFF2-40B4-BE49-F238E27FC236}">
                <a16:creationId xmlns:a16="http://schemas.microsoft.com/office/drawing/2014/main" id="{440A64C6-0D15-DE4B-85BD-2C1CEC44926C}"/>
              </a:ext>
            </a:extLst>
          </p:cNvPr>
          <p:cNvGrpSpPr/>
          <p:nvPr/>
        </p:nvGrpSpPr>
        <p:grpSpPr>
          <a:xfrm>
            <a:off x="1087006" y="3919728"/>
            <a:ext cx="1898405" cy="1893959"/>
            <a:chOff x="3635896" y="3919728"/>
            <a:chExt cx="1898405" cy="1893959"/>
          </a:xfrm>
        </p:grpSpPr>
        <p:pic>
          <p:nvPicPr>
            <p:cNvPr id="41" name="Picture 40">
              <a:extLst>
                <a:ext uri="{FF2B5EF4-FFF2-40B4-BE49-F238E27FC236}">
                  <a16:creationId xmlns:a16="http://schemas.microsoft.com/office/drawing/2014/main" id="{420AB41A-7992-EF4B-8864-8C193DFC0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5896" y="3919728"/>
              <a:ext cx="1898405" cy="1893959"/>
            </a:xfrm>
            <a:prstGeom prst="rect">
              <a:avLst/>
            </a:prstGeom>
          </p:spPr>
        </p:pic>
        <p:pic>
          <p:nvPicPr>
            <p:cNvPr id="8" name="Picture 7">
              <a:extLst>
                <a:ext uri="{FF2B5EF4-FFF2-40B4-BE49-F238E27FC236}">
                  <a16:creationId xmlns:a16="http://schemas.microsoft.com/office/drawing/2014/main" id="{3CEAC4B9-97DA-8B47-B12D-BBCF49FBA74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3863340" y="4413813"/>
              <a:ext cx="1402016" cy="886505"/>
            </a:xfrm>
            <a:prstGeom prst="rect">
              <a:avLst/>
            </a:prstGeom>
          </p:spPr>
        </p:pic>
      </p:grpSp>
      <p:grpSp>
        <p:nvGrpSpPr>
          <p:cNvPr id="30" name="Group 29">
            <a:extLst>
              <a:ext uri="{FF2B5EF4-FFF2-40B4-BE49-F238E27FC236}">
                <a16:creationId xmlns:a16="http://schemas.microsoft.com/office/drawing/2014/main" id="{1A941736-96EC-5F4B-90C9-0A77FE270158}"/>
              </a:ext>
            </a:extLst>
          </p:cNvPr>
          <p:cNvGrpSpPr/>
          <p:nvPr/>
        </p:nvGrpSpPr>
        <p:grpSpPr>
          <a:xfrm>
            <a:off x="1098309" y="1152144"/>
            <a:ext cx="1898405" cy="1893959"/>
            <a:chOff x="3062120" y="2102181"/>
            <a:chExt cx="1898405" cy="1893959"/>
          </a:xfrm>
        </p:grpSpPr>
        <p:pic>
          <p:nvPicPr>
            <p:cNvPr id="31" name="Picture 30">
              <a:extLst>
                <a:ext uri="{FF2B5EF4-FFF2-40B4-BE49-F238E27FC236}">
                  <a16:creationId xmlns:a16="http://schemas.microsoft.com/office/drawing/2014/main" id="{310A75B0-6988-EF4B-97BA-1F583D5DA5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2" name="TextBox 31">
              <a:extLst>
                <a:ext uri="{FF2B5EF4-FFF2-40B4-BE49-F238E27FC236}">
                  <a16:creationId xmlns:a16="http://schemas.microsoft.com/office/drawing/2014/main" id="{01A906F7-B193-8547-92D7-FFE499BC344C}"/>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r</a:t>
              </a:r>
              <a:endParaRPr lang="en-RO" sz="7200" b="1" dirty="0"/>
            </a:p>
          </p:txBody>
        </p:sp>
      </p:grpSp>
      <p:grpSp>
        <p:nvGrpSpPr>
          <p:cNvPr id="33" name="Group 32">
            <a:extLst>
              <a:ext uri="{FF2B5EF4-FFF2-40B4-BE49-F238E27FC236}">
                <a16:creationId xmlns:a16="http://schemas.microsoft.com/office/drawing/2014/main" id="{782C6AC3-5F35-6541-A47F-E496067BEDA1}"/>
              </a:ext>
            </a:extLst>
          </p:cNvPr>
          <p:cNvGrpSpPr/>
          <p:nvPr/>
        </p:nvGrpSpPr>
        <p:grpSpPr>
          <a:xfrm>
            <a:off x="3633608" y="1152144"/>
            <a:ext cx="1898405" cy="1893959"/>
            <a:chOff x="3062120" y="2102181"/>
            <a:chExt cx="1898405" cy="1893959"/>
          </a:xfrm>
        </p:grpSpPr>
        <p:pic>
          <p:nvPicPr>
            <p:cNvPr id="34" name="Picture 33">
              <a:extLst>
                <a:ext uri="{FF2B5EF4-FFF2-40B4-BE49-F238E27FC236}">
                  <a16:creationId xmlns:a16="http://schemas.microsoft.com/office/drawing/2014/main" id="{79AA7364-A237-E74A-93E2-BA108F7B4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5" name="TextBox 34">
              <a:extLst>
                <a:ext uri="{FF2B5EF4-FFF2-40B4-BE49-F238E27FC236}">
                  <a16:creationId xmlns:a16="http://schemas.microsoft.com/office/drawing/2014/main" id="{B5571DC5-71C9-C14D-A0C2-8B8E0BD6DF94}"/>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o</a:t>
              </a:r>
              <a:endParaRPr lang="en-RO" sz="7200" b="1" dirty="0"/>
            </a:p>
          </p:txBody>
        </p:sp>
      </p:grpSp>
      <p:grpSp>
        <p:nvGrpSpPr>
          <p:cNvPr id="37" name="Group 36">
            <a:extLst>
              <a:ext uri="{FF2B5EF4-FFF2-40B4-BE49-F238E27FC236}">
                <a16:creationId xmlns:a16="http://schemas.microsoft.com/office/drawing/2014/main" id="{B18CE399-24DE-3540-ACA9-F760D3C22B45}"/>
              </a:ext>
            </a:extLst>
          </p:cNvPr>
          <p:cNvGrpSpPr/>
          <p:nvPr/>
        </p:nvGrpSpPr>
        <p:grpSpPr>
          <a:xfrm>
            <a:off x="6173320" y="1152144"/>
            <a:ext cx="1898405" cy="1893959"/>
            <a:chOff x="3062120" y="2102181"/>
            <a:chExt cx="1898405" cy="1893959"/>
          </a:xfrm>
        </p:grpSpPr>
        <p:pic>
          <p:nvPicPr>
            <p:cNvPr id="38" name="Picture 37">
              <a:extLst>
                <a:ext uri="{FF2B5EF4-FFF2-40B4-BE49-F238E27FC236}">
                  <a16:creationId xmlns:a16="http://schemas.microsoft.com/office/drawing/2014/main" id="{ED179DE7-452A-0B4D-92B5-9BA7F3B307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9" name="TextBox 38">
              <a:extLst>
                <a:ext uri="{FF2B5EF4-FFF2-40B4-BE49-F238E27FC236}">
                  <a16:creationId xmlns:a16="http://schemas.microsoft.com/office/drawing/2014/main" id="{51541601-56A9-D545-88A3-6078E22F3401}"/>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ck</a:t>
              </a:r>
              <a:endParaRPr lang="en-RO" sz="7200" b="1" dirty="0"/>
            </a:p>
          </p:txBody>
        </p:sp>
      </p:grpSp>
      <p:grpSp>
        <p:nvGrpSpPr>
          <p:cNvPr id="12" name="Group 11">
            <a:extLst>
              <a:ext uri="{FF2B5EF4-FFF2-40B4-BE49-F238E27FC236}">
                <a16:creationId xmlns:a16="http://schemas.microsoft.com/office/drawing/2014/main" id="{CABAADF0-2C25-F843-874B-1EAA6815E1E4}"/>
              </a:ext>
            </a:extLst>
          </p:cNvPr>
          <p:cNvGrpSpPr/>
          <p:nvPr/>
        </p:nvGrpSpPr>
        <p:grpSpPr>
          <a:xfrm>
            <a:off x="3622797" y="3919728"/>
            <a:ext cx="1898405" cy="1893959"/>
            <a:chOff x="1086117" y="3919728"/>
            <a:chExt cx="1898405" cy="1893959"/>
          </a:xfrm>
        </p:grpSpPr>
        <p:pic>
          <p:nvPicPr>
            <p:cNvPr id="40" name="Picture 39">
              <a:hlinkClick r:id="" action="ppaction://hlinkshowjump?jump=nextslide"/>
              <a:extLst>
                <a:ext uri="{FF2B5EF4-FFF2-40B4-BE49-F238E27FC236}">
                  <a16:creationId xmlns:a16="http://schemas.microsoft.com/office/drawing/2014/main" id="{264341EB-F4FE-9C4E-882F-312E2FB3EB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117" y="3919728"/>
              <a:ext cx="1898405" cy="1893959"/>
            </a:xfrm>
            <a:prstGeom prst="rect">
              <a:avLst/>
            </a:prstGeom>
          </p:spPr>
        </p:pic>
        <p:pic>
          <p:nvPicPr>
            <p:cNvPr id="5" name="Picture 4">
              <a:extLst>
                <a:ext uri="{FF2B5EF4-FFF2-40B4-BE49-F238E27FC236}">
                  <a16:creationId xmlns:a16="http://schemas.microsoft.com/office/drawing/2014/main" id="{E38B95B6-D988-1B4E-A2B0-2C8921F4B33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421320" y="4390406"/>
              <a:ext cx="1186201" cy="958834"/>
            </a:xfrm>
            <a:prstGeom prst="rect">
              <a:avLst/>
            </a:prstGeom>
          </p:spPr>
        </p:pic>
      </p:grpSp>
      <p:grpSp>
        <p:nvGrpSpPr>
          <p:cNvPr id="44" name="Group 43">
            <a:extLst>
              <a:ext uri="{FF2B5EF4-FFF2-40B4-BE49-F238E27FC236}">
                <a16:creationId xmlns:a16="http://schemas.microsoft.com/office/drawing/2014/main" id="{9BE4448E-18A6-B049-A968-BC20DD8B8012}"/>
              </a:ext>
            </a:extLst>
          </p:cNvPr>
          <p:cNvGrpSpPr/>
          <p:nvPr/>
        </p:nvGrpSpPr>
        <p:grpSpPr>
          <a:xfrm>
            <a:off x="6228184" y="3919728"/>
            <a:ext cx="1898405" cy="1893959"/>
            <a:chOff x="6228184" y="3919728"/>
            <a:chExt cx="1898405" cy="1893959"/>
          </a:xfrm>
        </p:grpSpPr>
        <p:pic>
          <p:nvPicPr>
            <p:cNvPr id="42" name="Picture 41">
              <a:extLst>
                <a:ext uri="{FF2B5EF4-FFF2-40B4-BE49-F238E27FC236}">
                  <a16:creationId xmlns:a16="http://schemas.microsoft.com/office/drawing/2014/main" id="{699F739B-8313-3E4D-9F33-7B69EAFB7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3919728"/>
              <a:ext cx="1898405" cy="1893959"/>
            </a:xfrm>
            <a:prstGeom prst="rect">
              <a:avLst/>
            </a:prstGeom>
          </p:spPr>
        </p:pic>
        <p:pic>
          <p:nvPicPr>
            <p:cNvPr id="11" name="Picture 10">
              <a:extLst>
                <a:ext uri="{FF2B5EF4-FFF2-40B4-BE49-F238E27FC236}">
                  <a16:creationId xmlns:a16="http://schemas.microsoft.com/office/drawing/2014/main" id="{02554309-246E-9046-88AF-35CC60059B3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595110" y="4332446"/>
              <a:ext cx="1167447" cy="1096803"/>
            </a:xfrm>
            <a:prstGeom prst="rect">
              <a:avLst/>
            </a:prstGeom>
          </p:spPr>
        </p:pic>
      </p:grpSp>
      <p:pic>
        <p:nvPicPr>
          <p:cNvPr id="45" name="Picture 44">
            <a:extLst>
              <a:ext uri="{FF2B5EF4-FFF2-40B4-BE49-F238E27FC236}">
                <a16:creationId xmlns:a16="http://schemas.microsoft.com/office/drawing/2014/main" id="{A94219DE-CFC5-E345-9AE5-F765403331A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85616" y="3222202"/>
            <a:ext cx="3454267" cy="2532295"/>
          </a:xfrm>
          <a:prstGeom prst="rect">
            <a:avLst/>
          </a:prstGeom>
        </p:spPr>
      </p:pic>
    </p:spTree>
    <p:extLst>
      <p:ext uri="{BB962C8B-B14F-4D97-AF65-F5344CB8AC3E}">
        <p14:creationId xmlns:p14="http://schemas.microsoft.com/office/powerpoint/2010/main" val="1354426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360"/>
                                          </p:val>
                                        </p:tav>
                                        <p:tav tm="100000">
                                          <p:val>
                                            <p:fltVal val="0"/>
                                          </p:val>
                                        </p:tav>
                                      </p:tavLst>
                                    </p:anim>
                                    <p:animEffect transition="in" filter="fade">
                                      <p:cBhvr>
                                        <p:cTn id="10" dur="1000"/>
                                        <p:tgtEl>
                                          <p:spTgt spid="30"/>
                                        </p:tgtEl>
                                      </p:cBhvr>
                                    </p:animEffect>
                                  </p:childTnLst>
                                </p:cTn>
                              </p:par>
                              <p:par>
                                <p:cTn id="11" presetID="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1000" fill="hold"/>
                                        <p:tgtEl>
                                          <p:spTgt spid="30"/>
                                        </p:tgtEl>
                                        <p:attrNameLst>
                                          <p:attrName>ppt_x</p:attrName>
                                        </p:attrNameLst>
                                      </p:cBhvr>
                                      <p:tavLst>
                                        <p:tav tm="0">
                                          <p:val>
                                            <p:strVal val="#ppt_x"/>
                                          </p:val>
                                        </p:tav>
                                        <p:tav tm="100000">
                                          <p:val>
                                            <p:strVal val="#ppt_x"/>
                                          </p:val>
                                        </p:tav>
                                      </p:tavLst>
                                    </p:anim>
                                    <p:anim calcmode="lin" valueType="num">
                                      <p:cBhvr additive="base">
                                        <p:cTn id="14"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ppt_w</p:attrName>
                                        </p:attrNameLst>
                                      </p:cBhvr>
                                      <p:tavLst>
                                        <p:tav tm="0">
                                          <p:val>
                                            <p:fltVal val="0"/>
                                          </p:val>
                                        </p:tav>
                                        <p:tav tm="100000">
                                          <p:val>
                                            <p:strVal val="#ppt_w"/>
                                          </p:val>
                                        </p:tav>
                                      </p:tavLst>
                                    </p:anim>
                                    <p:anim calcmode="lin" valueType="num">
                                      <p:cBhvr>
                                        <p:cTn id="20" dur="1000" fill="hold"/>
                                        <p:tgtEl>
                                          <p:spTgt spid="33"/>
                                        </p:tgtEl>
                                        <p:attrNameLst>
                                          <p:attrName>ppt_h</p:attrName>
                                        </p:attrNameLst>
                                      </p:cBhvr>
                                      <p:tavLst>
                                        <p:tav tm="0">
                                          <p:val>
                                            <p:fltVal val="0"/>
                                          </p:val>
                                        </p:tav>
                                        <p:tav tm="100000">
                                          <p:val>
                                            <p:strVal val="#ppt_h"/>
                                          </p:val>
                                        </p:tav>
                                      </p:tavLst>
                                    </p:anim>
                                    <p:anim calcmode="lin" valueType="num">
                                      <p:cBhvr>
                                        <p:cTn id="21" dur="1000" fill="hold"/>
                                        <p:tgtEl>
                                          <p:spTgt spid="33"/>
                                        </p:tgtEl>
                                        <p:attrNameLst>
                                          <p:attrName>style.rotation</p:attrName>
                                        </p:attrNameLst>
                                      </p:cBhvr>
                                      <p:tavLst>
                                        <p:tav tm="0">
                                          <p:val>
                                            <p:fltVal val="360"/>
                                          </p:val>
                                        </p:tav>
                                        <p:tav tm="100000">
                                          <p:val>
                                            <p:fltVal val="0"/>
                                          </p:val>
                                        </p:tav>
                                      </p:tavLst>
                                    </p:anim>
                                    <p:animEffect transition="in" filter="fade">
                                      <p:cBhvr>
                                        <p:cTn id="22" dur="1000"/>
                                        <p:tgtEl>
                                          <p:spTgt spid="33"/>
                                        </p:tgtEl>
                                      </p:cBhvr>
                                    </p:animEffect>
                                  </p:childTnLst>
                                </p:cTn>
                              </p:par>
                              <p:par>
                                <p:cTn id="23" presetID="2" presetClass="entr" presetSubtype="4"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1000" fill="hold"/>
                                        <p:tgtEl>
                                          <p:spTgt spid="33"/>
                                        </p:tgtEl>
                                        <p:attrNameLst>
                                          <p:attrName>ppt_x</p:attrName>
                                        </p:attrNameLst>
                                      </p:cBhvr>
                                      <p:tavLst>
                                        <p:tav tm="0">
                                          <p:val>
                                            <p:strVal val="#ppt_x"/>
                                          </p:val>
                                        </p:tav>
                                        <p:tav tm="100000">
                                          <p:val>
                                            <p:strVal val="#ppt_x"/>
                                          </p:val>
                                        </p:tav>
                                      </p:tavLst>
                                    </p:anim>
                                    <p:anim calcmode="lin" valueType="num">
                                      <p:cBhvr additive="base">
                                        <p:cTn id="26"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2" presetClass="entr" presetSubtype="4"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9" presetClass="path" presetSubtype="0" repeatCount="0" accel="50000" decel="50000" fill="hold" nodeType="clickEffect">
                                  <p:stCondLst>
                                    <p:cond delay="0"/>
                                  </p:stCondLst>
                                  <p:childTnLst>
                                    <p:animMotion origin="layout" path="M 3.61111E-6 -0.00046 C 3.61111E-6 0.03426 0.23576 0.1412 0.3552 0.14745 C 0.47482 0.1537 0.59948 0.07685 0.71788 0.03773 C 0.83628 -0.00116 0.86718 -0.08611 1.06597 -0.08611 C 1.25972 -0.08611 1.46909 0.08171 1.46909 0.1169 " pathEditMode="relative" rAng="0" ptsTypes="AAAAA">
                                      <p:cBhvr>
                                        <p:cTn id="42" dur="5000" fill="hold"/>
                                        <p:tgtEl>
                                          <p:spTgt spid="45"/>
                                        </p:tgtEl>
                                        <p:attrNameLst>
                                          <p:attrName>ppt_x</p:attrName>
                                          <p:attrName>ppt_y</p:attrName>
                                        </p:attrNameLst>
                                      </p:cBhvr>
                                      <p:rCtr x="73455" y="3125"/>
                                    </p:animMotion>
                                  </p:childTnLst>
                                </p:cTn>
                              </p:par>
                              <p:par>
                                <p:cTn id="43" presetID="53" presetClass="entr" presetSubtype="16" fill="hold" nodeType="withEffect">
                                  <p:stCondLst>
                                    <p:cond delay="200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fltVal val="0"/>
                                          </p:val>
                                        </p:tav>
                                        <p:tav tm="100000">
                                          <p:val>
                                            <p:strVal val="#ppt_w"/>
                                          </p:val>
                                        </p:tav>
                                      </p:tavLst>
                                    </p:anim>
                                    <p:anim calcmode="lin" valueType="num">
                                      <p:cBhvr>
                                        <p:cTn id="46" dur="1000" fill="hold"/>
                                        <p:tgtEl>
                                          <p:spTgt spid="43"/>
                                        </p:tgtEl>
                                        <p:attrNameLst>
                                          <p:attrName>ppt_h</p:attrName>
                                        </p:attrNameLst>
                                      </p:cBhvr>
                                      <p:tavLst>
                                        <p:tav tm="0">
                                          <p:val>
                                            <p:fltVal val="0"/>
                                          </p:val>
                                        </p:tav>
                                        <p:tav tm="100000">
                                          <p:val>
                                            <p:strVal val="#ppt_h"/>
                                          </p:val>
                                        </p:tav>
                                      </p:tavLst>
                                    </p:anim>
                                    <p:animEffect transition="in" filter="fade">
                                      <p:cBhvr>
                                        <p:cTn id="47" dur="1000"/>
                                        <p:tgtEl>
                                          <p:spTgt spid="43"/>
                                        </p:tgtEl>
                                      </p:cBhvr>
                                    </p:animEffect>
                                  </p:childTnLst>
                                </p:cTn>
                              </p:par>
                              <p:par>
                                <p:cTn id="48" presetID="53" presetClass="entr" presetSubtype="16" fill="hold" nodeType="withEffect">
                                  <p:stCondLst>
                                    <p:cond delay="2500"/>
                                  </p:stCondLst>
                                  <p:childTnLst>
                                    <p:set>
                                      <p:cBhvr>
                                        <p:cTn id="49" dur="1" fill="hold">
                                          <p:stCondLst>
                                            <p:cond delay="0"/>
                                          </p:stCondLst>
                                        </p:cTn>
                                        <p:tgtEl>
                                          <p:spTgt spid="12"/>
                                        </p:tgtEl>
                                        <p:attrNameLst>
                                          <p:attrName>style.visibility</p:attrName>
                                        </p:attrNameLst>
                                      </p:cBhvr>
                                      <p:to>
                                        <p:strVal val="visible"/>
                                      </p:to>
                                    </p:set>
                                    <p:anim calcmode="lin" valueType="num">
                                      <p:cBhvr>
                                        <p:cTn id="50" dur="1000" fill="hold"/>
                                        <p:tgtEl>
                                          <p:spTgt spid="12"/>
                                        </p:tgtEl>
                                        <p:attrNameLst>
                                          <p:attrName>ppt_w</p:attrName>
                                        </p:attrNameLst>
                                      </p:cBhvr>
                                      <p:tavLst>
                                        <p:tav tm="0">
                                          <p:val>
                                            <p:fltVal val="0"/>
                                          </p:val>
                                        </p:tav>
                                        <p:tav tm="100000">
                                          <p:val>
                                            <p:strVal val="#ppt_w"/>
                                          </p:val>
                                        </p:tav>
                                      </p:tavLst>
                                    </p:anim>
                                    <p:anim calcmode="lin" valueType="num">
                                      <p:cBhvr>
                                        <p:cTn id="51" dur="1000" fill="hold"/>
                                        <p:tgtEl>
                                          <p:spTgt spid="12"/>
                                        </p:tgtEl>
                                        <p:attrNameLst>
                                          <p:attrName>ppt_h</p:attrName>
                                        </p:attrNameLst>
                                      </p:cBhvr>
                                      <p:tavLst>
                                        <p:tav tm="0">
                                          <p:val>
                                            <p:fltVal val="0"/>
                                          </p:val>
                                        </p:tav>
                                        <p:tav tm="100000">
                                          <p:val>
                                            <p:strVal val="#ppt_h"/>
                                          </p:val>
                                        </p:tav>
                                      </p:tavLst>
                                    </p:anim>
                                    <p:animEffect transition="in" filter="fade">
                                      <p:cBhvr>
                                        <p:cTn id="52" dur="1000"/>
                                        <p:tgtEl>
                                          <p:spTgt spid="12"/>
                                        </p:tgtEl>
                                      </p:cBhvr>
                                    </p:animEffect>
                                  </p:childTnLst>
                                </p:cTn>
                              </p:par>
                              <p:par>
                                <p:cTn id="53" presetID="53" presetClass="entr" presetSubtype="16" fill="hold" nodeType="withEffect">
                                  <p:stCondLst>
                                    <p:cond delay="3000"/>
                                  </p:stCondLst>
                                  <p:childTnLst>
                                    <p:set>
                                      <p:cBhvr>
                                        <p:cTn id="54" dur="1" fill="hold">
                                          <p:stCondLst>
                                            <p:cond delay="0"/>
                                          </p:stCondLst>
                                        </p:cTn>
                                        <p:tgtEl>
                                          <p:spTgt spid="44"/>
                                        </p:tgtEl>
                                        <p:attrNameLst>
                                          <p:attrName>style.visibility</p:attrName>
                                        </p:attrNameLst>
                                      </p:cBhvr>
                                      <p:to>
                                        <p:strVal val="visible"/>
                                      </p:to>
                                    </p:set>
                                    <p:anim calcmode="lin" valueType="num">
                                      <p:cBhvr>
                                        <p:cTn id="55" dur="1000" fill="hold"/>
                                        <p:tgtEl>
                                          <p:spTgt spid="44"/>
                                        </p:tgtEl>
                                        <p:attrNameLst>
                                          <p:attrName>ppt_w</p:attrName>
                                        </p:attrNameLst>
                                      </p:cBhvr>
                                      <p:tavLst>
                                        <p:tav tm="0">
                                          <p:val>
                                            <p:fltVal val="0"/>
                                          </p:val>
                                        </p:tav>
                                        <p:tav tm="100000">
                                          <p:val>
                                            <p:strVal val="#ppt_w"/>
                                          </p:val>
                                        </p:tav>
                                      </p:tavLst>
                                    </p:anim>
                                    <p:anim calcmode="lin" valueType="num">
                                      <p:cBhvr>
                                        <p:cTn id="56" dur="1000" fill="hold"/>
                                        <p:tgtEl>
                                          <p:spTgt spid="44"/>
                                        </p:tgtEl>
                                        <p:attrNameLst>
                                          <p:attrName>ppt_h</p:attrName>
                                        </p:attrNameLst>
                                      </p:cBhvr>
                                      <p:tavLst>
                                        <p:tav tm="0">
                                          <p:val>
                                            <p:fltVal val="0"/>
                                          </p:val>
                                        </p:tav>
                                        <p:tav tm="100000">
                                          <p:val>
                                            <p:strVal val="#ppt_h"/>
                                          </p:val>
                                        </p:tav>
                                      </p:tavLst>
                                    </p:anim>
                                    <p:animEffect transition="in" filter="fade">
                                      <p:cBhvr>
                                        <p:cTn id="57"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3"/>
                    </p:tgtEl>
                  </p:cond>
                </p:stCondLst>
                <p:endSync evt="end" delay="0">
                  <p:rtn val="all"/>
                </p:endSync>
                <p:childTnLst>
                  <p:par>
                    <p:cTn id="59" fill="hold">
                      <p:stCondLst>
                        <p:cond delay="0"/>
                      </p:stCondLst>
                      <p:childTnLst>
                        <p:par>
                          <p:cTn id="60" fill="hold">
                            <p:stCondLst>
                              <p:cond delay="0"/>
                            </p:stCondLst>
                            <p:childTnLst>
                              <p:par>
                                <p:cTn id="61" presetID="35" presetClass="exit" presetSubtype="0" fill="hold" nodeType="clickEffect">
                                  <p:stCondLst>
                                    <p:cond delay="0"/>
                                  </p:stCondLst>
                                  <p:childTnLst>
                                    <p:animEffect transition="out" filter="fade">
                                      <p:cBhvr>
                                        <p:cTn id="62" dur="2000"/>
                                        <p:tgtEl>
                                          <p:spTgt spid="43"/>
                                        </p:tgtEl>
                                      </p:cBhvr>
                                    </p:animEffect>
                                    <p:anim calcmode="lin" valueType="num">
                                      <p:cBhvr>
                                        <p:cTn id="63" dur="2000"/>
                                        <p:tgtEl>
                                          <p:spTgt spid="43"/>
                                        </p:tgtEl>
                                        <p:attrNameLst>
                                          <p:attrName>style.rotation</p:attrName>
                                        </p:attrNameLst>
                                      </p:cBhvr>
                                      <p:tavLst>
                                        <p:tav tm="0">
                                          <p:val>
                                            <p:fltVal val="0"/>
                                          </p:val>
                                        </p:tav>
                                        <p:tav tm="100000">
                                          <p:val>
                                            <p:fltVal val="720"/>
                                          </p:val>
                                        </p:tav>
                                      </p:tavLst>
                                    </p:anim>
                                    <p:anim calcmode="lin" valueType="num">
                                      <p:cBhvr>
                                        <p:cTn id="64" dur="2000"/>
                                        <p:tgtEl>
                                          <p:spTgt spid="43"/>
                                        </p:tgtEl>
                                        <p:attrNameLst>
                                          <p:attrName>ppt_h</p:attrName>
                                        </p:attrNameLst>
                                      </p:cBhvr>
                                      <p:tavLst>
                                        <p:tav tm="0">
                                          <p:val>
                                            <p:strVal val="ppt_h"/>
                                          </p:val>
                                        </p:tav>
                                        <p:tav tm="100000">
                                          <p:val>
                                            <p:fltVal val="0"/>
                                          </p:val>
                                        </p:tav>
                                      </p:tavLst>
                                    </p:anim>
                                    <p:anim calcmode="lin" valueType="num">
                                      <p:cBhvr>
                                        <p:cTn id="65" dur="2000"/>
                                        <p:tgtEl>
                                          <p:spTgt spid="43"/>
                                        </p:tgtEl>
                                        <p:attrNameLst>
                                          <p:attrName>ppt_w</p:attrName>
                                        </p:attrNameLst>
                                      </p:cBhvr>
                                      <p:tavLst>
                                        <p:tav tm="0">
                                          <p:val>
                                            <p:strVal val="ppt_w"/>
                                          </p:val>
                                        </p:tav>
                                        <p:tav tm="100000">
                                          <p:val>
                                            <p:fltVal val="0"/>
                                          </p:val>
                                        </p:tav>
                                      </p:tavLst>
                                    </p:anim>
                                    <p:set>
                                      <p:cBhvr>
                                        <p:cTn id="66" dur="1" fill="hold">
                                          <p:stCondLst>
                                            <p:cond delay="19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67" restart="whenNotActive" fill="hold" evtFilter="cancelBubble" nodeType="interactiveSeq">
                <p:stCondLst>
                  <p:cond evt="onClick" delay="0">
                    <p:tgtEl>
                      <p:spTgt spid="44"/>
                    </p:tgtEl>
                  </p:cond>
                </p:stCondLst>
                <p:endSync evt="end" delay="0">
                  <p:rtn val="all"/>
                </p:endSync>
                <p:childTnLst>
                  <p:par>
                    <p:cTn id="68" fill="hold">
                      <p:stCondLst>
                        <p:cond delay="0"/>
                      </p:stCondLst>
                      <p:childTnLst>
                        <p:par>
                          <p:cTn id="69" fill="hold">
                            <p:stCondLst>
                              <p:cond delay="0"/>
                            </p:stCondLst>
                            <p:childTnLst>
                              <p:par>
                                <p:cTn id="70" presetID="35" presetClass="exit" presetSubtype="0" fill="hold" nodeType="clickEffect">
                                  <p:stCondLst>
                                    <p:cond delay="0"/>
                                  </p:stCondLst>
                                  <p:childTnLst>
                                    <p:animEffect transition="out" filter="fade">
                                      <p:cBhvr>
                                        <p:cTn id="71" dur="2000"/>
                                        <p:tgtEl>
                                          <p:spTgt spid="44"/>
                                        </p:tgtEl>
                                      </p:cBhvr>
                                    </p:animEffect>
                                    <p:anim calcmode="lin" valueType="num">
                                      <p:cBhvr>
                                        <p:cTn id="72" dur="2000"/>
                                        <p:tgtEl>
                                          <p:spTgt spid="44"/>
                                        </p:tgtEl>
                                        <p:attrNameLst>
                                          <p:attrName>style.rotation</p:attrName>
                                        </p:attrNameLst>
                                      </p:cBhvr>
                                      <p:tavLst>
                                        <p:tav tm="0">
                                          <p:val>
                                            <p:fltVal val="0"/>
                                          </p:val>
                                        </p:tav>
                                        <p:tav tm="100000">
                                          <p:val>
                                            <p:fltVal val="720"/>
                                          </p:val>
                                        </p:tav>
                                      </p:tavLst>
                                    </p:anim>
                                    <p:anim calcmode="lin" valueType="num">
                                      <p:cBhvr>
                                        <p:cTn id="73" dur="2000"/>
                                        <p:tgtEl>
                                          <p:spTgt spid="44"/>
                                        </p:tgtEl>
                                        <p:attrNameLst>
                                          <p:attrName>ppt_h</p:attrName>
                                        </p:attrNameLst>
                                      </p:cBhvr>
                                      <p:tavLst>
                                        <p:tav tm="0">
                                          <p:val>
                                            <p:strVal val="ppt_h"/>
                                          </p:val>
                                        </p:tav>
                                        <p:tav tm="100000">
                                          <p:val>
                                            <p:fltVal val="0"/>
                                          </p:val>
                                        </p:tav>
                                      </p:tavLst>
                                    </p:anim>
                                    <p:anim calcmode="lin" valueType="num">
                                      <p:cBhvr>
                                        <p:cTn id="74" dur="2000"/>
                                        <p:tgtEl>
                                          <p:spTgt spid="44"/>
                                        </p:tgtEl>
                                        <p:attrNameLst>
                                          <p:attrName>ppt_w</p:attrName>
                                        </p:attrNameLst>
                                      </p:cBhvr>
                                      <p:tavLst>
                                        <p:tav tm="0">
                                          <p:val>
                                            <p:strVal val="ppt_w"/>
                                          </p:val>
                                        </p:tav>
                                        <p:tav tm="100000">
                                          <p:val>
                                            <p:fltVal val="0"/>
                                          </p:val>
                                        </p:tav>
                                      </p:tavLst>
                                    </p:anim>
                                    <p:set>
                                      <p:cBhvr>
                                        <p:cTn id="75" dur="1" fill="hold">
                                          <p:stCondLst>
                                            <p:cond delay="1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1" presetClass="exit" presetSubtype="0" fill="hold" nodeType="clickEffect">
                                  <p:stCondLst>
                                    <p:cond delay="0"/>
                                  </p:stCondLst>
                                  <p:childTnLst>
                                    <p:set>
                                      <p:cBhvr>
                                        <p:cTn id="80" dur="1" fill="hold">
                                          <p:stCondLst>
                                            <p:cond delay="0"/>
                                          </p:stCondLst>
                                        </p:cTn>
                                        <p:tgtEl>
                                          <p:spTgt spid="43"/>
                                        </p:tgtEl>
                                        <p:attrNameLst>
                                          <p:attrName>style.visibility</p:attrName>
                                        </p:attrNameLst>
                                      </p:cBhvr>
                                      <p:to>
                                        <p:strVal val="hidden"/>
                                      </p:to>
                                    </p:set>
                                  </p:childTnLst>
                                </p:cTn>
                              </p:par>
                              <p:par>
                                <p:cTn id="81" presetID="0" presetClass="path" presetSubtype="0" accel="50000" decel="50000" fill="hold" nodeType="withEffect">
                                  <p:stCondLst>
                                    <p:cond delay="0"/>
                                  </p:stCondLst>
                                  <p:childTnLst>
                                    <p:animMotion origin="layout" path="M 0.00018 -0.00417 L -0.08871 -0.00417 " pathEditMode="relative" ptsTypes="AA">
                                      <p:cBhvr>
                                        <p:cTn id="82" dur="2000" fill="hold"/>
                                        <p:tgtEl>
                                          <p:spTgt spid="37"/>
                                        </p:tgtEl>
                                        <p:attrNameLst>
                                          <p:attrName>ppt_x</p:attrName>
                                          <p:attrName>ppt_y</p:attrName>
                                        </p:attrNameLst>
                                      </p:cBhvr>
                                    </p:animMotion>
                                  </p:childTnLst>
                                </p:cTn>
                              </p:par>
                              <p:par>
                                <p:cTn id="83" presetID="0" presetClass="path" presetSubtype="0" accel="50000" decel="50000" fill="hold" nodeType="withEffect">
                                  <p:stCondLst>
                                    <p:cond delay="0"/>
                                  </p:stCondLst>
                                  <p:childTnLst>
                                    <p:animMotion origin="layout" path="M -0.00313 0.00139 L 0.08854 0.00139 " pathEditMode="relative" ptsTypes="AA">
                                      <p:cBhvr>
                                        <p:cTn id="84" dur="2000" fill="hold"/>
                                        <p:tgtEl>
                                          <p:spTgt spid="30"/>
                                        </p:tgtEl>
                                        <p:attrNameLst>
                                          <p:attrName>ppt_x</p:attrName>
                                          <p:attrName>ppt_y</p:attrName>
                                        </p:attrNameLst>
                                      </p:cBhvr>
                                    </p:animMotion>
                                  </p:childTnLst>
                                </p:cTn>
                              </p:par>
                              <p:par>
                                <p:cTn id="85" presetID="1" presetClass="exit" presetSubtype="0" fill="hold" nodeType="withEffect">
                                  <p:stCondLst>
                                    <p:cond delay="0"/>
                                  </p:stCondLst>
                                  <p:childTnLst>
                                    <p:set>
                                      <p:cBhvr>
                                        <p:cTn id="86" dur="1" fill="hold">
                                          <p:stCondLst>
                                            <p:cond delay="0"/>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1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30" name="Group 29">
            <a:extLst>
              <a:ext uri="{FF2B5EF4-FFF2-40B4-BE49-F238E27FC236}">
                <a16:creationId xmlns:a16="http://schemas.microsoft.com/office/drawing/2014/main" id="{1A941736-96EC-5F4B-90C9-0A77FE270158}"/>
              </a:ext>
            </a:extLst>
          </p:cNvPr>
          <p:cNvGrpSpPr/>
          <p:nvPr/>
        </p:nvGrpSpPr>
        <p:grpSpPr>
          <a:xfrm>
            <a:off x="1098309" y="1152144"/>
            <a:ext cx="1898405" cy="1893959"/>
            <a:chOff x="3062120" y="2102181"/>
            <a:chExt cx="1898405" cy="1893959"/>
          </a:xfrm>
        </p:grpSpPr>
        <p:pic>
          <p:nvPicPr>
            <p:cNvPr id="31" name="Picture 30">
              <a:extLst>
                <a:ext uri="{FF2B5EF4-FFF2-40B4-BE49-F238E27FC236}">
                  <a16:creationId xmlns:a16="http://schemas.microsoft.com/office/drawing/2014/main" id="{310A75B0-6988-EF4B-97BA-1F583D5DA5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2" name="TextBox 31">
              <a:extLst>
                <a:ext uri="{FF2B5EF4-FFF2-40B4-BE49-F238E27FC236}">
                  <a16:creationId xmlns:a16="http://schemas.microsoft.com/office/drawing/2014/main" id="{01A906F7-B193-8547-92D7-FFE499BC344C}"/>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sh</a:t>
              </a:r>
              <a:endParaRPr lang="en-RO" sz="7200" b="1" dirty="0"/>
            </a:p>
          </p:txBody>
        </p:sp>
      </p:grpSp>
      <p:grpSp>
        <p:nvGrpSpPr>
          <p:cNvPr id="33" name="Group 32">
            <a:extLst>
              <a:ext uri="{FF2B5EF4-FFF2-40B4-BE49-F238E27FC236}">
                <a16:creationId xmlns:a16="http://schemas.microsoft.com/office/drawing/2014/main" id="{782C6AC3-5F35-6541-A47F-E496067BEDA1}"/>
              </a:ext>
            </a:extLst>
          </p:cNvPr>
          <p:cNvGrpSpPr/>
          <p:nvPr/>
        </p:nvGrpSpPr>
        <p:grpSpPr>
          <a:xfrm>
            <a:off x="3633608" y="1152144"/>
            <a:ext cx="1898405" cy="1893959"/>
            <a:chOff x="3062120" y="2102181"/>
            <a:chExt cx="1898405" cy="1893959"/>
          </a:xfrm>
        </p:grpSpPr>
        <p:pic>
          <p:nvPicPr>
            <p:cNvPr id="34" name="Picture 33">
              <a:extLst>
                <a:ext uri="{FF2B5EF4-FFF2-40B4-BE49-F238E27FC236}">
                  <a16:creationId xmlns:a16="http://schemas.microsoft.com/office/drawing/2014/main" id="{79AA7364-A237-E74A-93E2-BA108F7B4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5" name="TextBox 34">
              <a:extLst>
                <a:ext uri="{FF2B5EF4-FFF2-40B4-BE49-F238E27FC236}">
                  <a16:creationId xmlns:a16="http://schemas.microsoft.com/office/drawing/2014/main" id="{B5571DC5-71C9-C14D-A0C2-8B8E0BD6DF94}"/>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err="1"/>
                <a:t>i</a:t>
              </a:r>
              <a:endParaRPr lang="en-RO" sz="7200" b="1" dirty="0"/>
            </a:p>
          </p:txBody>
        </p:sp>
      </p:grpSp>
      <p:grpSp>
        <p:nvGrpSpPr>
          <p:cNvPr id="37" name="Group 36">
            <a:extLst>
              <a:ext uri="{FF2B5EF4-FFF2-40B4-BE49-F238E27FC236}">
                <a16:creationId xmlns:a16="http://schemas.microsoft.com/office/drawing/2014/main" id="{B18CE399-24DE-3540-ACA9-F760D3C22B45}"/>
              </a:ext>
            </a:extLst>
          </p:cNvPr>
          <p:cNvGrpSpPr/>
          <p:nvPr/>
        </p:nvGrpSpPr>
        <p:grpSpPr>
          <a:xfrm>
            <a:off x="6173320" y="1152144"/>
            <a:ext cx="1898405" cy="1893959"/>
            <a:chOff x="3062120" y="2102181"/>
            <a:chExt cx="1898405" cy="1893959"/>
          </a:xfrm>
        </p:grpSpPr>
        <p:pic>
          <p:nvPicPr>
            <p:cNvPr id="38" name="Picture 37">
              <a:extLst>
                <a:ext uri="{FF2B5EF4-FFF2-40B4-BE49-F238E27FC236}">
                  <a16:creationId xmlns:a16="http://schemas.microsoft.com/office/drawing/2014/main" id="{ED179DE7-452A-0B4D-92B5-9BA7F3B307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9" name="TextBox 38">
              <a:extLst>
                <a:ext uri="{FF2B5EF4-FFF2-40B4-BE49-F238E27FC236}">
                  <a16:creationId xmlns:a16="http://schemas.microsoft.com/office/drawing/2014/main" id="{51541601-56A9-D545-88A3-6078E22F3401}"/>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p</a:t>
              </a:r>
              <a:endParaRPr lang="en-RO" sz="7200" b="1" dirty="0"/>
            </a:p>
          </p:txBody>
        </p:sp>
      </p:grpSp>
      <p:grpSp>
        <p:nvGrpSpPr>
          <p:cNvPr id="12" name="Group 11">
            <a:extLst>
              <a:ext uri="{FF2B5EF4-FFF2-40B4-BE49-F238E27FC236}">
                <a16:creationId xmlns:a16="http://schemas.microsoft.com/office/drawing/2014/main" id="{CABAADF0-2C25-F843-874B-1EAA6815E1E4}"/>
              </a:ext>
            </a:extLst>
          </p:cNvPr>
          <p:cNvGrpSpPr/>
          <p:nvPr/>
        </p:nvGrpSpPr>
        <p:grpSpPr>
          <a:xfrm>
            <a:off x="1086117" y="3919728"/>
            <a:ext cx="1898405" cy="1893959"/>
            <a:chOff x="1086117" y="3919728"/>
            <a:chExt cx="1898405" cy="1893959"/>
          </a:xfrm>
        </p:grpSpPr>
        <p:pic>
          <p:nvPicPr>
            <p:cNvPr id="40" name="Picture 39">
              <a:extLst>
                <a:ext uri="{FF2B5EF4-FFF2-40B4-BE49-F238E27FC236}">
                  <a16:creationId xmlns:a16="http://schemas.microsoft.com/office/drawing/2014/main" id="{264341EB-F4FE-9C4E-882F-312E2FB3EB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117" y="3919728"/>
              <a:ext cx="1898405" cy="1893959"/>
            </a:xfrm>
            <a:prstGeom prst="rect">
              <a:avLst/>
            </a:prstGeom>
          </p:spPr>
        </p:pic>
        <p:pic>
          <p:nvPicPr>
            <p:cNvPr id="5" name="Picture 4">
              <a:extLst>
                <a:ext uri="{FF2B5EF4-FFF2-40B4-BE49-F238E27FC236}">
                  <a16:creationId xmlns:a16="http://schemas.microsoft.com/office/drawing/2014/main" id="{E38B95B6-D988-1B4E-A2B0-2C8921F4B335}"/>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1412494" y="4412940"/>
              <a:ext cx="1337008" cy="824612"/>
            </a:xfrm>
            <a:prstGeom prst="rect">
              <a:avLst/>
            </a:prstGeom>
          </p:spPr>
        </p:pic>
      </p:grpSp>
      <p:grpSp>
        <p:nvGrpSpPr>
          <p:cNvPr id="43" name="Group 42">
            <a:extLst>
              <a:ext uri="{FF2B5EF4-FFF2-40B4-BE49-F238E27FC236}">
                <a16:creationId xmlns:a16="http://schemas.microsoft.com/office/drawing/2014/main" id="{440A64C6-0D15-DE4B-85BD-2C1CEC44926C}"/>
              </a:ext>
            </a:extLst>
          </p:cNvPr>
          <p:cNvGrpSpPr/>
          <p:nvPr/>
        </p:nvGrpSpPr>
        <p:grpSpPr>
          <a:xfrm>
            <a:off x="3635896" y="3919728"/>
            <a:ext cx="1898405" cy="1893959"/>
            <a:chOff x="3635896" y="3919728"/>
            <a:chExt cx="1898405" cy="1893959"/>
          </a:xfrm>
        </p:grpSpPr>
        <p:pic>
          <p:nvPicPr>
            <p:cNvPr id="41" name="Picture 40">
              <a:extLst>
                <a:ext uri="{FF2B5EF4-FFF2-40B4-BE49-F238E27FC236}">
                  <a16:creationId xmlns:a16="http://schemas.microsoft.com/office/drawing/2014/main" id="{420AB41A-7992-EF4B-8864-8C193DFC0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5896" y="3919728"/>
              <a:ext cx="1898405" cy="1893959"/>
            </a:xfrm>
            <a:prstGeom prst="rect">
              <a:avLst/>
            </a:prstGeom>
          </p:spPr>
        </p:pic>
        <p:pic>
          <p:nvPicPr>
            <p:cNvPr id="8" name="Picture 7">
              <a:extLst>
                <a:ext uri="{FF2B5EF4-FFF2-40B4-BE49-F238E27FC236}">
                  <a16:creationId xmlns:a16="http://schemas.microsoft.com/office/drawing/2014/main" id="{3CEAC4B9-97DA-8B47-B12D-BBCF49FBA742}"/>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3923528" y="4416344"/>
              <a:ext cx="1333519" cy="809268"/>
            </a:xfrm>
            <a:prstGeom prst="rect">
              <a:avLst/>
            </a:prstGeom>
          </p:spPr>
        </p:pic>
      </p:grpSp>
      <p:grpSp>
        <p:nvGrpSpPr>
          <p:cNvPr id="44" name="Group 43">
            <a:extLst>
              <a:ext uri="{FF2B5EF4-FFF2-40B4-BE49-F238E27FC236}">
                <a16:creationId xmlns:a16="http://schemas.microsoft.com/office/drawing/2014/main" id="{9BE4448E-18A6-B049-A968-BC20DD8B8012}"/>
              </a:ext>
            </a:extLst>
          </p:cNvPr>
          <p:cNvGrpSpPr/>
          <p:nvPr/>
        </p:nvGrpSpPr>
        <p:grpSpPr>
          <a:xfrm>
            <a:off x="6228184" y="3919728"/>
            <a:ext cx="1898405" cy="1893959"/>
            <a:chOff x="6228184" y="3919728"/>
            <a:chExt cx="1898405" cy="1893959"/>
          </a:xfrm>
        </p:grpSpPr>
        <p:pic>
          <p:nvPicPr>
            <p:cNvPr id="42" name="Picture 41">
              <a:extLst>
                <a:ext uri="{FF2B5EF4-FFF2-40B4-BE49-F238E27FC236}">
                  <a16:creationId xmlns:a16="http://schemas.microsoft.com/office/drawing/2014/main" id="{699F739B-8313-3E4D-9F33-7B69EAFB7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3919728"/>
              <a:ext cx="1898405" cy="1893959"/>
            </a:xfrm>
            <a:prstGeom prst="rect">
              <a:avLst/>
            </a:prstGeom>
          </p:spPr>
        </p:pic>
        <p:pic>
          <p:nvPicPr>
            <p:cNvPr id="11" name="Picture 10">
              <a:extLst>
                <a:ext uri="{FF2B5EF4-FFF2-40B4-BE49-F238E27FC236}">
                  <a16:creationId xmlns:a16="http://schemas.microsoft.com/office/drawing/2014/main" id="{02554309-246E-9046-88AF-35CC60059B3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a:off x="6836784" y="4285275"/>
              <a:ext cx="821316" cy="1144584"/>
            </a:xfrm>
            <a:prstGeom prst="rect">
              <a:avLst/>
            </a:prstGeom>
          </p:spPr>
        </p:pic>
      </p:grpSp>
      <p:pic>
        <p:nvPicPr>
          <p:cNvPr id="45" name="Picture 44">
            <a:extLst>
              <a:ext uri="{FF2B5EF4-FFF2-40B4-BE49-F238E27FC236}">
                <a16:creationId xmlns:a16="http://schemas.microsoft.com/office/drawing/2014/main" id="{A94219DE-CFC5-E345-9AE5-F765403331A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85616" y="3222202"/>
            <a:ext cx="3454267" cy="2532295"/>
          </a:xfrm>
          <a:prstGeom prst="rect">
            <a:avLst/>
          </a:prstGeom>
        </p:spPr>
      </p:pic>
    </p:spTree>
    <p:extLst>
      <p:ext uri="{BB962C8B-B14F-4D97-AF65-F5344CB8AC3E}">
        <p14:creationId xmlns:p14="http://schemas.microsoft.com/office/powerpoint/2010/main" val="40412071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360"/>
                                          </p:val>
                                        </p:tav>
                                        <p:tav tm="100000">
                                          <p:val>
                                            <p:fltVal val="0"/>
                                          </p:val>
                                        </p:tav>
                                      </p:tavLst>
                                    </p:anim>
                                    <p:animEffect transition="in" filter="fade">
                                      <p:cBhvr>
                                        <p:cTn id="10" dur="1000"/>
                                        <p:tgtEl>
                                          <p:spTgt spid="30"/>
                                        </p:tgtEl>
                                      </p:cBhvr>
                                    </p:animEffect>
                                  </p:childTnLst>
                                </p:cTn>
                              </p:par>
                              <p:par>
                                <p:cTn id="11" presetID="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1000" fill="hold"/>
                                        <p:tgtEl>
                                          <p:spTgt spid="30"/>
                                        </p:tgtEl>
                                        <p:attrNameLst>
                                          <p:attrName>ppt_x</p:attrName>
                                        </p:attrNameLst>
                                      </p:cBhvr>
                                      <p:tavLst>
                                        <p:tav tm="0">
                                          <p:val>
                                            <p:strVal val="#ppt_x"/>
                                          </p:val>
                                        </p:tav>
                                        <p:tav tm="100000">
                                          <p:val>
                                            <p:strVal val="#ppt_x"/>
                                          </p:val>
                                        </p:tav>
                                      </p:tavLst>
                                    </p:anim>
                                    <p:anim calcmode="lin" valueType="num">
                                      <p:cBhvr additive="base">
                                        <p:cTn id="14"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ppt_w</p:attrName>
                                        </p:attrNameLst>
                                      </p:cBhvr>
                                      <p:tavLst>
                                        <p:tav tm="0">
                                          <p:val>
                                            <p:fltVal val="0"/>
                                          </p:val>
                                        </p:tav>
                                        <p:tav tm="100000">
                                          <p:val>
                                            <p:strVal val="#ppt_w"/>
                                          </p:val>
                                        </p:tav>
                                      </p:tavLst>
                                    </p:anim>
                                    <p:anim calcmode="lin" valueType="num">
                                      <p:cBhvr>
                                        <p:cTn id="20" dur="1000" fill="hold"/>
                                        <p:tgtEl>
                                          <p:spTgt spid="33"/>
                                        </p:tgtEl>
                                        <p:attrNameLst>
                                          <p:attrName>ppt_h</p:attrName>
                                        </p:attrNameLst>
                                      </p:cBhvr>
                                      <p:tavLst>
                                        <p:tav tm="0">
                                          <p:val>
                                            <p:fltVal val="0"/>
                                          </p:val>
                                        </p:tav>
                                        <p:tav tm="100000">
                                          <p:val>
                                            <p:strVal val="#ppt_h"/>
                                          </p:val>
                                        </p:tav>
                                      </p:tavLst>
                                    </p:anim>
                                    <p:anim calcmode="lin" valueType="num">
                                      <p:cBhvr>
                                        <p:cTn id="21" dur="1000" fill="hold"/>
                                        <p:tgtEl>
                                          <p:spTgt spid="33"/>
                                        </p:tgtEl>
                                        <p:attrNameLst>
                                          <p:attrName>style.rotation</p:attrName>
                                        </p:attrNameLst>
                                      </p:cBhvr>
                                      <p:tavLst>
                                        <p:tav tm="0">
                                          <p:val>
                                            <p:fltVal val="360"/>
                                          </p:val>
                                        </p:tav>
                                        <p:tav tm="100000">
                                          <p:val>
                                            <p:fltVal val="0"/>
                                          </p:val>
                                        </p:tav>
                                      </p:tavLst>
                                    </p:anim>
                                    <p:animEffect transition="in" filter="fade">
                                      <p:cBhvr>
                                        <p:cTn id="22" dur="1000"/>
                                        <p:tgtEl>
                                          <p:spTgt spid="33"/>
                                        </p:tgtEl>
                                      </p:cBhvr>
                                    </p:animEffect>
                                  </p:childTnLst>
                                </p:cTn>
                              </p:par>
                              <p:par>
                                <p:cTn id="23" presetID="2" presetClass="entr" presetSubtype="4"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1000" fill="hold"/>
                                        <p:tgtEl>
                                          <p:spTgt spid="33"/>
                                        </p:tgtEl>
                                        <p:attrNameLst>
                                          <p:attrName>ppt_x</p:attrName>
                                        </p:attrNameLst>
                                      </p:cBhvr>
                                      <p:tavLst>
                                        <p:tav tm="0">
                                          <p:val>
                                            <p:strVal val="#ppt_x"/>
                                          </p:val>
                                        </p:tav>
                                        <p:tav tm="100000">
                                          <p:val>
                                            <p:strVal val="#ppt_x"/>
                                          </p:val>
                                        </p:tav>
                                      </p:tavLst>
                                    </p:anim>
                                    <p:anim calcmode="lin" valueType="num">
                                      <p:cBhvr additive="base">
                                        <p:cTn id="26"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2" presetClass="entr" presetSubtype="4"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9" presetClass="path" presetSubtype="0" repeatCount="0" accel="50000" decel="50000" fill="hold" nodeType="clickEffect">
                                  <p:stCondLst>
                                    <p:cond delay="0"/>
                                  </p:stCondLst>
                                  <p:childTnLst>
                                    <p:animMotion origin="layout" path="M 3.61111E-6 -0.00046 C 3.61111E-6 0.03426 0.23576 0.1412 0.3552 0.14745 C 0.47482 0.1537 0.59948 0.07685 0.71788 0.03773 C 0.83628 -0.00116 0.86718 -0.08611 1.06597 -0.08611 C 1.25972 -0.08611 1.46909 0.08171 1.46909 0.1169 " pathEditMode="relative" rAng="0" ptsTypes="AAAAA">
                                      <p:cBhvr>
                                        <p:cTn id="42" dur="5000" fill="hold"/>
                                        <p:tgtEl>
                                          <p:spTgt spid="45"/>
                                        </p:tgtEl>
                                        <p:attrNameLst>
                                          <p:attrName>ppt_x</p:attrName>
                                          <p:attrName>ppt_y</p:attrName>
                                        </p:attrNameLst>
                                      </p:cBhvr>
                                      <p:rCtr x="73455" y="3125"/>
                                    </p:animMotion>
                                  </p:childTnLst>
                                </p:cTn>
                              </p:par>
                              <p:par>
                                <p:cTn id="43" presetID="53" presetClass="entr" presetSubtype="16" fill="hold" nodeType="withEffect">
                                  <p:stCondLst>
                                    <p:cond delay="2000"/>
                                  </p:stCondLst>
                                  <p:childTnLst>
                                    <p:set>
                                      <p:cBhvr>
                                        <p:cTn id="44" dur="1" fill="hold">
                                          <p:stCondLst>
                                            <p:cond delay="0"/>
                                          </p:stCondLst>
                                        </p:cTn>
                                        <p:tgtEl>
                                          <p:spTgt spid="12"/>
                                        </p:tgtEl>
                                        <p:attrNameLst>
                                          <p:attrName>style.visibility</p:attrName>
                                        </p:attrNameLst>
                                      </p:cBhvr>
                                      <p:to>
                                        <p:strVal val="visible"/>
                                      </p:to>
                                    </p:set>
                                    <p:anim calcmode="lin" valueType="num">
                                      <p:cBhvr>
                                        <p:cTn id="45" dur="1000" fill="hold"/>
                                        <p:tgtEl>
                                          <p:spTgt spid="12"/>
                                        </p:tgtEl>
                                        <p:attrNameLst>
                                          <p:attrName>ppt_w</p:attrName>
                                        </p:attrNameLst>
                                      </p:cBhvr>
                                      <p:tavLst>
                                        <p:tav tm="0">
                                          <p:val>
                                            <p:fltVal val="0"/>
                                          </p:val>
                                        </p:tav>
                                        <p:tav tm="100000">
                                          <p:val>
                                            <p:strVal val="#ppt_w"/>
                                          </p:val>
                                        </p:tav>
                                      </p:tavLst>
                                    </p:anim>
                                    <p:anim calcmode="lin" valueType="num">
                                      <p:cBhvr>
                                        <p:cTn id="46" dur="1000" fill="hold"/>
                                        <p:tgtEl>
                                          <p:spTgt spid="12"/>
                                        </p:tgtEl>
                                        <p:attrNameLst>
                                          <p:attrName>ppt_h</p:attrName>
                                        </p:attrNameLst>
                                      </p:cBhvr>
                                      <p:tavLst>
                                        <p:tav tm="0">
                                          <p:val>
                                            <p:fltVal val="0"/>
                                          </p:val>
                                        </p:tav>
                                        <p:tav tm="100000">
                                          <p:val>
                                            <p:strVal val="#ppt_h"/>
                                          </p:val>
                                        </p:tav>
                                      </p:tavLst>
                                    </p:anim>
                                    <p:animEffect transition="in" filter="fade">
                                      <p:cBhvr>
                                        <p:cTn id="47" dur="1000"/>
                                        <p:tgtEl>
                                          <p:spTgt spid="12"/>
                                        </p:tgtEl>
                                      </p:cBhvr>
                                    </p:animEffect>
                                  </p:childTnLst>
                                </p:cTn>
                              </p:par>
                              <p:par>
                                <p:cTn id="48" presetID="53" presetClass="entr" presetSubtype="16" fill="hold" nodeType="withEffect">
                                  <p:stCondLst>
                                    <p:cond delay="2500"/>
                                  </p:stCondLst>
                                  <p:childTnLst>
                                    <p:set>
                                      <p:cBhvr>
                                        <p:cTn id="49" dur="1" fill="hold">
                                          <p:stCondLst>
                                            <p:cond delay="0"/>
                                          </p:stCondLst>
                                        </p:cTn>
                                        <p:tgtEl>
                                          <p:spTgt spid="43"/>
                                        </p:tgtEl>
                                        <p:attrNameLst>
                                          <p:attrName>style.visibility</p:attrName>
                                        </p:attrNameLst>
                                      </p:cBhvr>
                                      <p:to>
                                        <p:strVal val="visible"/>
                                      </p:to>
                                    </p:set>
                                    <p:anim calcmode="lin" valueType="num">
                                      <p:cBhvr>
                                        <p:cTn id="50" dur="1000" fill="hold"/>
                                        <p:tgtEl>
                                          <p:spTgt spid="43"/>
                                        </p:tgtEl>
                                        <p:attrNameLst>
                                          <p:attrName>ppt_w</p:attrName>
                                        </p:attrNameLst>
                                      </p:cBhvr>
                                      <p:tavLst>
                                        <p:tav tm="0">
                                          <p:val>
                                            <p:fltVal val="0"/>
                                          </p:val>
                                        </p:tav>
                                        <p:tav tm="100000">
                                          <p:val>
                                            <p:strVal val="#ppt_w"/>
                                          </p:val>
                                        </p:tav>
                                      </p:tavLst>
                                    </p:anim>
                                    <p:anim calcmode="lin" valueType="num">
                                      <p:cBhvr>
                                        <p:cTn id="51" dur="1000" fill="hold"/>
                                        <p:tgtEl>
                                          <p:spTgt spid="43"/>
                                        </p:tgtEl>
                                        <p:attrNameLst>
                                          <p:attrName>ppt_h</p:attrName>
                                        </p:attrNameLst>
                                      </p:cBhvr>
                                      <p:tavLst>
                                        <p:tav tm="0">
                                          <p:val>
                                            <p:fltVal val="0"/>
                                          </p:val>
                                        </p:tav>
                                        <p:tav tm="100000">
                                          <p:val>
                                            <p:strVal val="#ppt_h"/>
                                          </p:val>
                                        </p:tav>
                                      </p:tavLst>
                                    </p:anim>
                                    <p:animEffect transition="in" filter="fade">
                                      <p:cBhvr>
                                        <p:cTn id="52" dur="1000"/>
                                        <p:tgtEl>
                                          <p:spTgt spid="43"/>
                                        </p:tgtEl>
                                      </p:cBhvr>
                                    </p:animEffect>
                                  </p:childTnLst>
                                </p:cTn>
                              </p:par>
                              <p:par>
                                <p:cTn id="53" presetID="53" presetClass="entr" presetSubtype="16" fill="hold" nodeType="withEffect">
                                  <p:stCondLst>
                                    <p:cond delay="3000"/>
                                  </p:stCondLst>
                                  <p:childTnLst>
                                    <p:set>
                                      <p:cBhvr>
                                        <p:cTn id="54" dur="1" fill="hold">
                                          <p:stCondLst>
                                            <p:cond delay="0"/>
                                          </p:stCondLst>
                                        </p:cTn>
                                        <p:tgtEl>
                                          <p:spTgt spid="44"/>
                                        </p:tgtEl>
                                        <p:attrNameLst>
                                          <p:attrName>style.visibility</p:attrName>
                                        </p:attrNameLst>
                                      </p:cBhvr>
                                      <p:to>
                                        <p:strVal val="visible"/>
                                      </p:to>
                                    </p:set>
                                    <p:anim calcmode="lin" valueType="num">
                                      <p:cBhvr>
                                        <p:cTn id="55" dur="1000" fill="hold"/>
                                        <p:tgtEl>
                                          <p:spTgt spid="44"/>
                                        </p:tgtEl>
                                        <p:attrNameLst>
                                          <p:attrName>ppt_w</p:attrName>
                                        </p:attrNameLst>
                                      </p:cBhvr>
                                      <p:tavLst>
                                        <p:tav tm="0">
                                          <p:val>
                                            <p:fltVal val="0"/>
                                          </p:val>
                                        </p:tav>
                                        <p:tav tm="100000">
                                          <p:val>
                                            <p:strVal val="#ppt_w"/>
                                          </p:val>
                                        </p:tav>
                                      </p:tavLst>
                                    </p:anim>
                                    <p:anim calcmode="lin" valueType="num">
                                      <p:cBhvr>
                                        <p:cTn id="56" dur="1000" fill="hold"/>
                                        <p:tgtEl>
                                          <p:spTgt spid="44"/>
                                        </p:tgtEl>
                                        <p:attrNameLst>
                                          <p:attrName>ppt_h</p:attrName>
                                        </p:attrNameLst>
                                      </p:cBhvr>
                                      <p:tavLst>
                                        <p:tav tm="0">
                                          <p:val>
                                            <p:fltVal val="0"/>
                                          </p:val>
                                        </p:tav>
                                        <p:tav tm="100000">
                                          <p:val>
                                            <p:strVal val="#ppt_h"/>
                                          </p:val>
                                        </p:tav>
                                      </p:tavLst>
                                    </p:anim>
                                    <p:animEffect transition="in" filter="fade">
                                      <p:cBhvr>
                                        <p:cTn id="57" dur="10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3"/>
                    </p:tgtEl>
                  </p:cond>
                </p:stCondLst>
                <p:endSync evt="end" delay="0">
                  <p:rtn val="all"/>
                </p:endSync>
                <p:childTnLst>
                  <p:par>
                    <p:cTn id="59" fill="hold">
                      <p:stCondLst>
                        <p:cond delay="0"/>
                      </p:stCondLst>
                      <p:childTnLst>
                        <p:par>
                          <p:cTn id="60" fill="hold">
                            <p:stCondLst>
                              <p:cond delay="0"/>
                            </p:stCondLst>
                            <p:childTnLst>
                              <p:par>
                                <p:cTn id="61" presetID="35" presetClass="exit" presetSubtype="0" fill="hold" nodeType="clickEffect">
                                  <p:stCondLst>
                                    <p:cond delay="0"/>
                                  </p:stCondLst>
                                  <p:childTnLst>
                                    <p:animEffect transition="out" filter="fade">
                                      <p:cBhvr>
                                        <p:cTn id="62" dur="2000"/>
                                        <p:tgtEl>
                                          <p:spTgt spid="43"/>
                                        </p:tgtEl>
                                      </p:cBhvr>
                                    </p:animEffect>
                                    <p:anim calcmode="lin" valueType="num">
                                      <p:cBhvr>
                                        <p:cTn id="63" dur="2000"/>
                                        <p:tgtEl>
                                          <p:spTgt spid="43"/>
                                        </p:tgtEl>
                                        <p:attrNameLst>
                                          <p:attrName>style.rotation</p:attrName>
                                        </p:attrNameLst>
                                      </p:cBhvr>
                                      <p:tavLst>
                                        <p:tav tm="0">
                                          <p:val>
                                            <p:fltVal val="0"/>
                                          </p:val>
                                        </p:tav>
                                        <p:tav tm="100000">
                                          <p:val>
                                            <p:fltVal val="720"/>
                                          </p:val>
                                        </p:tav>
                                      </p:tavLst>
                                    </p:anim>
                                    <p:anim calcmode="lin" valueType="num">
                                      <p:cBhvr>
                                        <p:cTn id="64" dur="2000"/>
                                        <p:tgtEl>
                                          <p:spTgt spid="43"/>
                                        </p:tgtEl>
                                        <p:attrNameLst>
                                          <p:attrName>ppt_h</p:attrName>
                                        </p:attrNameLst>
                                      </p:cBhvr>
                                      <p:tavLst>
                                        <p:tav tm="0">
                                          <p:val>
                                            <p:strVal val="ppt_h"/>
                                          </p:val>
                                        </p:tav>
                                        <p:tav tm="100000">
                                          <p:val>
                                            <p:fltVal val="0"/>
                                          </p:val>
                                        </p:tav>
                                      </p:tavLst>
                                    </p:anim>
                                    <p:anim calcmode="lin" valueType="num">
                                      <p:cBhvr>
                                        <p:cTn id="65" dur="2000"/>
                                        <p:tgtEl>
                                          <p:spTgt spid="43"/>
                                        </p:tgtEl>
                                        <p:attrNameLst>
                                          <p:attrName>ppt_w</p:attrName>
                                        </p:attrNameLst>
                                      </p:cBhvr>
                                      <p:tavLst>
                                        <p:tav tm="0">
                                          <p:val>
                                            <p:strVal val="ppt_w"/>
                                          </p:val>
                                        </p:tav>
                                        <p:tav tm="100000">
                                          <p:val>
                                            <p:fltVal val="0"/>
                                          </p:val>
                                        </p:tav>
                                      </p:tavLst>
                                    </p:anim>
                                    <p:set>
                                      <p:cBhvr>
                                        <p:cTn id="66" dur="1" fill="hold">
                                          <p:stCondLst>
                                            <p:cond delay="19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67" restart="whenNotActive" fill="hold" evtFilter="cancelBubble" nodeType="interactiveSeq">
                <p:stCondLst>
                  <p:cond evt="onClick" delay="0">
                    <p:tgtEl>
                      <p:spTgt spid="44"/>
                    </p:tgtEl>
                  </p:cond>
                </p:stCondLst>
                <p:endSync evt="end" delay="0">
                  <p:rtn val="all"/>
                </p:endSync>
                <p:childTnLst>
                  <p:par>
                    <p:cTn id="68" fill="hold">
                      <p:stCondLst>
                        <p:cond delay="0"/>
                      </p:stCondLst>
                      <p:childTnLst>
                        <p:par>
                          <p:cTn id="69" fill="hold">
                            <p:stCondLst>
                              <p:cond delay="0"/>
                            </p:stCondLst>
                            <p:childTnLst>
                              <p:par>
                                <p:cTn id="70" presetID="35" presetClass="exit" presetSubtype="0" fill="hold" nodeType="clickEffect">
                                  <p:stCondLst>
                                    <p:cond delay="0"/>
                                  </p:stCondLst>
                                  <p:childTnLst>
                                    <p:animEffect transition="out" filter="fade">
                                      <p:cBhvr>
                                        <p:cTn id="71" dur="2000"/>
                                        <p:tgtEl>
                                          <p:spTgt spid="44"/>
                                        </p:tgtEl>
                                      </p:cBhvr>
                                    </p:animEffect>
                                    <p:anim calcmode="lin" valueType="num">
                                      <p:cBhvr>
                                        <p:cTn id="72" dur="2000"/>
                                        <p:tgtEl>
                                          <p:spTgt spid="44"/>
                                        </p:tgtEl>
                                        <p:attrNameLst>
                                          <p:attrName>style.rotation</p:attrName>
                                        </p:attrNameLst>
                                      </p:cBhvr>
                                      <p:tavLst>
                                        <p:tav tm="0">
                                          <p:val>
                                            <p:fltVal val="0"/>
                                          </p:val>
                                        </p:tav>
                                        <p:tav tm="100000">
                                          <p:val>
                                            <p:fltVal val="720"/>
                                          </p:val>
                                        </p:tav>
                                      </p:tavLst>
                                    </p:anim>
                                    <p:anim calcmode="lin" valueType="num">
                                      <p:cBhvr>
                                        <p:cTn id="73" dur="2000"/>
                                        <p:tgtEl>
                                          <p:spTgt spid="44"/>
                                        </p:tgtEl>
                                        <p:attrNameLst>
                                          <p:attrName>ppt_h</p:attrName>
                                        </p:attrNameLst>
                                      </p:cBhvr>
                                      <p:tavLst>
                                        <p:tav tm="0">
                                          <p:val>
                                            <p:strVal val="ppt_h"/>
                                          </p:val>
                                        </p:tav>
                                        <p:tav tm="100000">
                                          <p:val>
                                            <p:fltVal val="0"/>
                                          </p:val>
                                        </p:tav>
                                      </p:tavLst>
                                    </p:anim>
                                    <p:anim calcmode="lin" valueType="num">
                                      <p:cBhvr>
                                        <p:cTn id="74" dur="2000"/>
                                        <p:tgtEl>
                                          <p:spTgt spid="44"/>
                                        </p:tgtEl>
                                        <p:attrNameLst>
                                          <p:attrName>ppt_w</p:attrName>
                                        </p:attrNameLst>
                                      </p:cBhvr>
                                      <p:tavLst>
                                        <p:tav tm="0">
                                          <p:val>
                                            <p:strVal val="ppt_w"/>
                                          </p:val>
                                        </p:tav>
                                        <p:tav tm="100000">
                                          <p:val>
                                            <p:fltVal val="0"/>
                                          </p:val>
                                        </p:tav>
                                      </p:tavLst>
                                    </p:anim>
                                    <p:set>
                                      <p:cBhvr>
                                        <p:cTn id="75" dur="1" fill="hold">
                                          <p:stCondLst>
                                            <p:cond delay="1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1" presetClass="exit" presetSubtype="0" fill="hold" nodeType="clickEffect">
                                  <p:stCondLst>
                                    <p:cond delay="0"/>
                                  </p:stCondLst>
                                  <p:childTnLst>
                                    <p:set>
                                      <p:cBhvr>
                                        <p:cTn id="80" dur="1" fill="hold">
                                          <p:stCondLst>
                                            <p:cond delay="0"/>
                                          </p:stCondLst>
                                        </p:cTn>
                                        <p:tgtEl>
                                          <p:spTgt spid="43"/>
                                        </p:tgtEl>
                                        <p:attrNameLst>
                                          <p:attrName>style.visibility</p:attrName>
                                        </p:attrNameLst>
                                      </p:cBhvr>
                                      <p:to>
                                        <p:strVal val="hidden"/>
                                      </p:to>
                                    </p:set>
                                  </p:childTnLst>
                                </p:cTn>
                              </p:par>
                              <p:par>
                                <p:cTn id="81" presetID="1" presetClass="exit" presetSubtype="0" fill="hold" nodeType="withEffect">
                                  <p:stCondLst>
                                    <p:cond delay="0"/>
                                  </p:stCondLst>
                                  <p:childTnLst>
                                    <p:set>
                                      <p:cBhvr>
                                        <p:cTn id="82" dur="1" fill="hold">
                                          <p:stCondLst>
                                            <p:cond delay="0"/>
                                          </p:stCondLst>
                                        </p:cTn>
                                        <p:tgtEl>
                                          <p:spTgt spid="44"/>
                                        </p:tgtEl>
                                        <p:attrNameLst>
                                          <p:attrName>style.visibility</p:attrName>
                                        </p:attrNameLst>
                                      </p:cBhvr>
                                      <p:to>
                                        <p:strVal val="hidden"/>
                                      </p:to>
                                    </p:set>
                                  </p:childTnLst>
                                </p:cTn>
                              </p:par>
                              <p:par>
                                <p:cTn id="83" presetID="0" presetClass="path" presetSubtype="0" accel="50000" decel="50000" fill="hold" nodeType="withEffect">
                                  <p:stCondLst>
                                    <p:cond delay="0"/>
                                  </p:stCondLst>
                                  <p:childTnLst>
                                    <p:animMotion origin="layout" path="M 0.00104 -0.00417 L 0.08715 -0.00417 " pathEditMode="relative" rAng="0" ptsTypes="AA">
                                      <p:cBhvr>
                                        <p:cTn id="84" dur="2000" fill="hold"/>
                                        <p:tgtEl>
                                          <p:spTgt spid="30"/>
                                        </p:tgtEl>
                                        <p:attrNameLst>
                                          <p:attrName>ppt_x</p:attrName>
                                          <p:attrName>ppt_y</p:attrName>
                                        </p:attrNameLst>
                                      </p:cBhvr>
                                      <p:rCtr x="4306" y="0"/>
                                    </p:animMotion>
                                  </p:childTnLst>
                                </p:cTn>
                              </p:par>
                              <p:par>
                                <p:cTn id="85" presetID="0" presetClass="path" presetSubtype="0" accel="50000" decel="50000" fill="hold" nodeType="withEffect">
                                  <p:stCondLst>
                                    <p:cond delay="0"/>
                                  </p:stCondLst>
                                  <p:childTnLst>
                                    <p:animMotion origin="layout" path="M 0.00157 -0.00417 L -0.08871 -0.00417 " pathEditMode="relative" ptsTypes="AA">
                                      <p:cBhvr>
                                        <p:cTn id="86" dur="2000" fill="hold"/>
                                        <p:tgtEl>
                                          <p:spTgt spid="37"/>
                                        </p:tgtEl>
                                        <p:attrNameLst>
                                          <p:attrName>ppt_x</p:attrName>
                                          <p:attrName>ppt_y</p:attrName>
                                        </p:attrNameLst>
                                      </p:cBhvr>
                                    </p:animMotion>
                                  </p:childTnLst>
                                </p:cTn>
                              </p:par>
                              <p:par>
                                <p:cTn id="87" presetID="0" presetClass="path" presetSubtype="0" accel="50000" decel="50000" fill="hold" nodeType="withEffect">
                                  <p:stCondLst>
                                    <p:cond delay="0"/>
                                  </p:stCondLst>
                                  <p:childTnLst>
                                    <p:animMotion origin="layout" path="M -0.00035 0.00162 L 0.27743 0.00162 " pathEditMode="relative" ptsTypes="AA">
                                      <p:cBhvr>
                                        <p:cTn id="88" dur="2000" fill="hold"/>
                                        <p:tgtEl>
                                          <p:spTgt spid="12"/>
                                        </p:tgtEl>
                                        <p:attrNameLst>
                                          <p:attrName>ppt_x</p:attrName>
                                          <p:attrName>ppt_y</p:attrName>
                                        </p:attrNameLst>
                                      </p:cBhvr>
                                    </p:animMotion>
                                  </p:childTnLst>
                                </p:cTn>
                              </p:par>
                            </p:childTnLst>
                          </p:cTn>
                        </p:par>
                      </p:childTnLst>
                    </p:cTn>
                  </p:par>
                </p:childTnLst>
              </p:cTn>
              <p:nextCondLst>
                <p:cond evt="onClick" delay="0">
                  <p:tgtEl>
                    <p:spTgt spid="1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43" name="Group 42">
            <a:extLst>
              <a:ext uri="{FF2B5EF4-FFF2-40B4-BE49-F238E27FC236}">
                <a16:creationId xmlns:a16="http://schemas.microsoft.com/office/drawing/2014/main" id="{440A64C6-0D15-DE4B-85BD-2C1CEC44926C}"/>
              </a:ext>
            </a:extLst>
          </p:cNvPr>
          <p:cNvGrpSpPr/>
          <p:nvPr/>
        </p:nvGrpSpPr>
        <p:grpSpPr>
          <a:xfrm>
            <a:off x="1087006" y="3919728"/>
            <a:ext cx="1898405" cy="1893959"/>
            <a:chOff x="3635896" y="3919728"/>
            <a:chExt cx="1898405" cy="1893959"/>
          </a:xfrm>
        </p:grpSpPr>
        <p:pic>
          <p:nvPicPr>
            <p:cNvPr id="41" name="Picture 40">
              <a:extLst>
                <a:ext uri="{FF2B5EF4-FFF2-40B4-BE49-F238E27FC236}">
                  <a16:creationId xmlns:a16="http://schemas.microsoft.com/office/drawing/2014/main" id="{420AB41A-7992-EF4B-8864-8C193DFC001A}"/>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635896" y="3919728"/>
              <a:ext cx="1898405" cy="1893959"/>
            </a:xfrm>
            <a:prstGeom prst="rect">
              <a:avLst/>
            </a:prstGeom>
          </p:spPr>
        </p:pic>
        <p:pic>
          <p:nvPicPr>
            <p:cNvPr id="8" name="Picture 7">
              <a:extLst>
                <a:ext uri="{FF2B5EF4-FFF2-40B4-BE49-F238E27FC236}">
                  <a16:creationId xmlns:a16="http://schemas.microsoft.com/office/drawing/2014/main" id="{3CEAC4B9-97DA-8B47-B12D-BBCF49FBA742}"/>
                </a:ext>
              </a:extLst>
            </p:cNvPr>
            <p:cNvPicPr>
              <a:picLocks noChangeAspect="1"/>
            </p:cNvPicPr>
            <p:nvPr/>
          </p:nvPicPr>
          <p:blipFill>
            <a:blip r:embed="rId4" cstate="screen">
              <a:extLst>
                <a:ext uri="{28A0092B-C50C-407E-A947-70E740481C1C}">
                  <a14:useLocalDpi xmlns:a14="http://schemas.microsoft.com/office/drawing/2010/main"/>
                </a:ext>
              </a:extLst>
            </a:blip>
            <a:srcRect/>
            <a:stretch/>
          </p:blipFill>
          <p:spPr>
            <a:xfrm>
              <a:off x="4164747" y="4382649"/>
              <a:ext cx="864099" cy="1098934"/>
            </a:xfrm>
            <a:prstGeom prst="rect">
              <a:avLst/>
            </a:prstGeom>
          </p:spPr>
        </p:pic>
      </p:grpSp>
      <p:grpSp>
        <p:nvGrpSpPr>
          <p:cNvPr id="30" name="Group 29">
            <a:extLst>
              <a:ext uri="{FF2B5EF4-FFF2-40B4-BE49-F238E27FC236}">
                <a16:creationId xmlns:a16="http://schemas.microsoft.com/office/drawing/2014/main" id="{1A941736-96EC-5F4B-90C9-0A77FE270158}"/>
              </a:ext>
            </a:extLst>
          </p:cNvPr>
          <p:cNvGrpSpPr/>
          <p:nvPr/>
        </p:nvGrpSpPr>
        <p:grpSpPr>
          <a:xfrm>
            <a:off x="1098309" y="1152144"/>
            <a:ext cx="1898405" cy="1893959"/>
            <a:chOff x="3062120" y="2102181"/>
            <a:chExt cx="1898405" cy="1893959"/>
          </a:xfrm>
        </p:grpSpPr>
        <p:pic>
          <p:nvPicPr>
            <p:cNvPr id="31" name="Picture 30">
              <a:extLst>
                <a:ext uri="{FF2B5EF4-FFF2-40B4-BE49-F238E27FC236}">
                  <a16:creationId xmlns:a16="http://schemas.microsoft.com/office/drawing/2014/main" id="{310A75B0-6988-EF4B-97BA-1F583D5DA5FB}"/>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2" name="TextBox 31">
              <a:extLst>
                <a:ext uri="{FF2B5EF4-FFF2-40B4-BE49-F238E27FC236}">
                  <a16:creationId xmlns:a16="http://schemas.microsoft.com/office/drawing/2014/main" id="{01A906F7-B193-8547-92D7-FFE499BC344C}"/>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c</a:t>
              </a:r>
              <a:endParaRPr lang="en-RO" sz="7200" b="1" dirty="0"/>
            </a:p>
          </p:txBody>
        </p:sp>
      </p:grpSp>
      <p:grpSp>
        <p:nvGrpSpPr>
          <p:cNvPr id="33" name="Group 32">
            <a:extLst>
              <a:ext uri="{FF2B5EF4-FFF2-40B4-BE49-F238E27FC236}">
                <a16:creationId xmlns:a16="http://schemas.microsoft.com/office/drawing/2014/main" id="{782C6AC3-5F35-6541-A47F-E496067BEDA1}"/>
              </a:ext>
            </a:extLst>
          </p:cNvPr>
          <p:cNvGrpSpPr/>
          <p:nvPr/>
        </p:nvGrpSpPr>
        <p:grpSpPr>
          <a:xfrm>
            <a:off x="3633608" y="1152144"/>
            <a:ext cx="1898405" cy="1893959"/>
            <a:chOff x="3062120" y="2102181"/>
            <a:chExt cx="1898405" cy="1893959"/>
          </a:xfrm>
        </p:grpSpPr>
        <p:pic>
          <p:nvPicPr>
            <p:cNvPr id="34" name="Picture 33">
              <a:extLst>
                <a:ext uri="{FF2B5EF4-FFF2-40B4-BE49-F238E27FC236}">
                  <a16:creationId xmlns:a16="http://schemas.microsoft.com/office/drawing/2014/main" id="{79AA7364-A237-E74A-93E2-BA108F7B4C4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5" name="TextBox 34">
              <a:extLst>
                <a:ext uri="{FF2B5EF4-FFF2-40B4-BE49-F238E27FC236}">
                  <a16:creationId xmlns:a16="http://schemas.microsoft.com/office/drawing/2014/main" id="{B5571DC5-71C9-C14D-A0C2-8B8E0BD6DF94}"/>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oi</a:t>
              </a:r>
              <a:endParaRPr lang="en-RO" sz="7200" b="1" dirty="0"/>
            </a:p>
          </p:txBody>
        </p:sp>
      </p:grpSp>
      <p:grpSp>
        <p:nvGrpSpPr>
          <p:cNvPr id="37" name="Group 36">
            <a:extLst>
              <a:ext uri="{FF2B5EF4-FFF2-40B4-BE49-F238E27FC236}">
                <a16:creationId xmlns:a16="http://schemas.microsoft.com/office/drawing/2014/main" id="{B18CE399-24DE-3540-ACA9-F760D3C22B45}"/>
              </a:ext>
            </a:extLst>
          </p:cNvPr>
          <p:cNvGrpSpPr/>
          <p:nvPr/>
        </p:nvGrpSpPr>
        <p:grpSpPr>
          <a:xfrm>
            <a:off x="6173320" y="1152144"/>
            <a:ext cx="1898405" cy="1893959"/>
            <a:chOff x="3062120" y="2102181"/>
            <a:chExt cx="1898405" cy="1893959"/>
          </a:xfrm>
        </p:grpSpPr>
        <p:pic>
          <p:nvPicPr>
            <p:cNvPr id="38" name="Picture 37">
              <a:extLst>
                <a:ext uri="{FF2B5EF4-FFF2-40B4-BE49-F238E27FC236}">
                  <a16:creationId xmlns:a16="http://schemas.microsoft.com/office/drawing/2014/main" id="{ED179DE7-452A-0B4D-92B5-9BA7F3B30772}"/>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3062120" y="2102181"/>
              <a:ext cx="1898405" cy="1893959"/>
            </a:xfrm>
            <a:prstGeom prst="rect">
              <a:avLst/>
            </a:prstGeom>
          </p:spPr>
        </p:pic>
        <p:sp>
          <p:nvSpPr>
            <p:cNvPr id="39" name="TextBox 38">
              <a:extLst>
                <a:ext uri="{FF2B5EF4-FFF2-40B4-BE49-F238E27FC236}">
                  <a16:creationId xmlns:a16="http://schemas.microsoft.com/office/drawing/2014/main" id="{51541601-56A9-D545-88A3-6078E22F3401}"/>
                </a:ext>
              </a:extLst>
            </p:cNvPr>
            <p:cNvSpPr txBox="1"/>
            <p:nvPr/>
          </p:nvSpPr>
          <p:spPr>
            <a:xfrm>
              <a:off x="3423510" y="2369904"/>
              <a:ext cx="1137197" cy="1200329"/>
            </a:xfrm>
            <a:prstGeom prst="rect">
              <a:avLst/>
            </a:prstGeom>
            <a:noFill/>
          </p:spPr>
          <p:txBody>
            <a:bodyPr wrap="square" rtlCol="0">
              <a:spAutoFit/>
            </a:bodyPr>
            <a:lstStyle/>
            <a:p>
              <a:pPr algn="ctr"/>
              <a:r>
                <a:rPr lang="en-US" sz="7200" b="1" dirty="0"/>
                <a:t>n</a:t>
              </a:r>
              <a:endParaRPr lang="en-RO" sz="7200" b="1" dirty="0"/>
            </a:p>
          </p:txBody>
        </p:sp>
      </p:grpSp>
      <p:grpSp>
        <p:nvGrpSpPr>
          <p:cNvPr id="12" name="Group 11">
            <a:extLst>
              <a:ext uri="{FF2B5EF4-FFF2-40B4-BE49-F238E27FC236}">
                <a16:creationId xmlns:a16="http://schemas.microsoft.com/office/drawing/2014/main" id="{CABAADF0-2C25-F843-874B-1EAA6815E1E4}"/>
              </a:ext>
            </a:extLst>
          </p:cNvPr>
          <p:cNvGrpSpPr/>
          <p:nvPr/>
        </p:nvGrpSpPr>
        <p:grpSpPr>
          <a:xfrm>
            <a:off x="6228837" y="3919728"/>
            <a:ext cx="1898405" cy="1893959"/>
            <a:chOff x="1086117" y="3919728"/>
            <a:chExt cx="1898405" cy="1893959"/>
          </a:xfrm>
        </p:grpSpPr>
        <p:pic>
          <p:nvPicPr>
            <p:cNvPr id="40" name="Picture 39">
              <a:extLst>
                <a:ext uri="{FF2B5EF4-FFF2-40B4-BE49-F238E27FC236}">
                  <a16:creationId xmlns:a16="http://schemas.microsoft.com/office/drawing/2014/main" id="{264341EB-F4FE-9C4E-882F-312E2FB3EB3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086117" y="3919728"/>
              <a:ext cx="1898405" cy="1893959"/>
            </a:xfrm>
            <a:prstGeom prst="rect">
              <a:avLst/>
            </a:prstGeom>
          </p:spPr>
        </p:pic>
        <p:pic>
          <p:nvPicPr>
            <p:cNvPr id="5" name="Picture 4">
              <a:extLst>
                <a:ext uri="{FF2B5EF4-FFF2-40B4-BE49-F238E27FC236}">
                  <a16:creationId xmlns:a16="http://schemas.microsoft.com/office/drawing/2014/main" id="{E38B95B6-D988-1B4E-A2B0-2C8921F4B335}"/>
                </a:ext>
              </a:extLst>
            </p:cNvPr>
            <p:cNvPicPr>
              <a:picLocks noChangeAspect="1"/>
            </p:cNvPicPr>
            <p:nvPr/>
          </p:nvPicPr>
          <p:blipFill>
            <a:blip r:embed="rId5" cstate="screen">
              <a:extLst>
                <a:ext uri="{28A0092B-C50C-407E-A947-70E740481C1C}">
                  <a14:useLocalDpi xmlns:a14="http://schemas.microsoft.com/office/drawing/2010/main"/>
                </a:ext>
              </a:extLst>
            </a:blip>
            <a:srcRect/>
            <a:stretch/>
          </p:blipFill>
          <p:spPr>
            <a:xfrm>
              <a:off x="1550469" y="4390406"/>
              <a:ext cx="992561" cy="981694"/>
            </a:xfrm>
            <a:prstGeom prst="rect">
              <a:avLst/>
            </a:prstGeom>
          </p:spPr>
        </p:pic>
      </p:grpSp>
      <p:grpSp>
        <p:nvGrpSpPr>
          <p:cNvPr id="44" name="Group 43">
            <a:extLst>
              <a:ext uri="{FF2B5EF4-FFF2-40B4-BE49-F238E27FC236}">
                <a16:creationId xmlns:a16="http://schemas.microsoft.com/office/drawing/2014/main" id="{9BE4448E-18A6-B049-A968-BC20DD8B8012}"/>
              </a:ext>
            </a:extLst>
          </p:cNvPr>
          <p:cNvGrpSpPr/>
          <p:nvPr/>
        </p:nvGrpSpPr>
        <p:grpSpPr>
          <a:xfrm>
            <a:off x="3622797" y="3919728"/>
            <a:ext cx="1898405" cy="1893959"/>
            <a:chOff x="6228184" y="3919728"/>
            <a:chExt cx="1898405" cy="1893959"/>
          </a:xfrm>
        </p:grpSpPr>
        <p:pic>
          <p:nvPicPr>
            <p:cNvPr id="42" name="Picture 41">
              <a:extLst>
                <a:ext uri="{FF2B5EF4-FFF2-40B4-BE49-F238E27FC236}">
                  <a16:creationId xmlns:a16="http://schemas.microsoft.com/office/drawing/2014/main" id="{699F739B-8313-3E4D-9F33-7B69EAFB74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6228184" y="3919728"/>
              <a:ext cx="1898405" cy="1893959"/>
            </a:xfrm>
            <a:prstGeom prst="rect">
              <a:avLst/>
            </a:prstGeom>
          </p:spPr>
        </p:pic>
        <p:pic>
          <p:nvPicPr>
            <p:cNvPr id="11" name="Picture 10">
              <a:extLst>
                <a:ext uri="{FF2B5EF4-FFF2-40B4-BE49-F238E27FC236}">
                  <a16:creationId xmlns:a16="http://schemas.microsoft.com/office/drawing/2014/main" id="{02554309-246E-9046-88AF-35CC60059B36}"/>
                </a:ext>
              </a:extLst>
            </p:cNvPr>
            <p:cNvPicPr>
              <a:picLocks noChangeAspect="1"/>
            </p:cNvPicPr>
            <p:nvPr/>
          </p:nvPicPr>
          <p:blipFill>
            <a:blip r:embed="rId6" cstate="screen">
              <a:extLst>
                <a:ext uri="{28A0092B-C50C-407E-A947-70E740481C1C}">
                  <a14:useLocalDpi xmlns:a14="http://schemas.microsoft.com/office/drawing/2010/main"/>
                </a:ext>
              </a:extLst>
            </a:blip>
            <a:srcRect/>
            <a:stretch/>
          </p:blipFill>
          <p:spPr>
            <a:xfrm rot="20084354">
              <a:off x="6701528" y="4381314"/>
              <a:ext cx="951717" cy="1056505"/>
            </a:xfrm>
            <a:prstGeom prst="rect">
              <a:avLst/>
            </a:prstGeom>
          </p:spPr>
        </p:pic>
      </p:grpSp>
      <p:pic>
        <p:nvPicPr>
          <p:cNvPr id="45" name="Picture 44">
            <a:extLst>
              <a:ext uri="{FF2B5EF4-FFF2-40B4-BE49-F238E27FC236}">
                <a16:creationId xmlns:a16="http://schemas.microsoft.com/office/drawing/2014/main" id="{A94219DE-CFC5-E345-9AE5-F765403331A9}"/>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3785616" y="3222202"/>
            <a:ext cx="3454267" cy="2532295"/>
          </a:xfrm>
          <a:prstGeom prst="rect">
            <a:avLst/>
          </a:prstGeom>
        </p:spPr>
      </p:pic>
    </p:spTree>
    <p:extLst>
      <p:ext uri="{BB962C8B-B14F-4D97-AF65-F5344CB8AC3E}">
        <p14:creationId xmlns:p14="http://schemas.microsoft.com/office/powerpoint/2010/main" val="26569546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anim calcmode="lin" valueType="num">
                                      <p:cBhvr>
                                        <p:cTn id="7" dur="1000" fill="hold"/>
                                        <p:tgtEl>
                                          <p:spTgt spid="30"/>
                                        </p:tgtEl>
                                        <p:attrNameLst>
                                          <p:attrName>ppt_w</p:attrName>
                                        </p:attrNameLst>
                                      </p:cBhvr>
                                      <p:tavLst>
                                        <p:tav tm="0">
                                          <p:val>
                                            <p:fltVal val="0"/>
                                          </p:val>
                                        </p:tav>
                                        <p:tav tm="100000">
                                          <p:val>
                                            <p:strVal val="#ppt_w"/>
                                          </p:val>
                                        </p:tav>
                                      </p:tavLst>
                                    </p:anim>
                                    <p:anim calcmode="lin" valueType="num">
                                      <p:cBhvr>
                                        <p:cTn id="8" dur="1000" fill="hold"/>
                                        <p:tgtEl>
                                          <p:spTgt spid="30"/>
                                        </p:tgtEl>
                                        <p:attrNameLst>
                                          <p:attrName>ppt_h</p:attrName>
                                        </p:attrNameLst>
                                      </p:cBhvr>
                                      <p:tavLst>
                                        <p:tav tm="0">
                                          <p:val>
                                            <p:fltVal val="0"/>
                                          </p:val>
                                        </p:tav>
                                        <p:tav tm="100000">
                                          <p:val>
                                            <p:strVal val="#ppt_h"/>
                                          </p:val>
                                        </p:tav>
                                      </p:tavLst>
                                    </p:anim>
                                    <p:anim calcmode="lin" valueType="num">
                                      <p:cBhvr>
                                        <p:cTn id="9" dur="1000" fill="hold"/>
                                        <p:tgtEl>
                                          <p:spTgt spid="30"/>
                                        </p:tgtEl>
                                        <p:attrNameLst>
                                          <p:attrName>style.rotation</p:attrName>
                                        </p:attrNameLst>
                                      </p:cBhvr>
                                      <p:tavLst>
                                        <p:tav tm="0">
                                          <p:val>
                                            <p:fltVal val="360"/>
                                          </p:val>
                                        </p:tav>
                                        <p:tav tm="100000">
                                          <p:val>
                                            <p:fltVal val="0"/>
                                          </p:val>
                                        </p:tav>
                                      </p:tavLst>
                                    </p:anim>
                                    <p:animEffect transition="in" filter="fade">
                                      <p:cBhvr>
                                        <p:cTn id="10" dur="1000"/>
                                        <p:tgtEl>
                                          <p:spTgt spid="30"/>
                                        </p:tgtEl>
                                      </p:cBhvr>
                                    </p:animEffect>
                                  </p:childTnLst>
                                </p:cTn>
                              </p:par>
                              <p:par>
                                <p:cTn id="11" presetID="2" presetClass="entr" presetSubtype="4" fill="hold" nodeType="withEffect">
                                  <p:stCondLst>
                                    <p:cond delay="0"/>
                                  </p:stCondLst>
                                  <p:childTnLst>
                                    <p:set>
                                      <p:cBhvr>
                                        <p:cTn id="12" dur="1" fill="hold">
                                          <p:stCondLst>
                                            <p:cond delay="0"/>
                                          </p:stCondLst>
                                        </p:cTn>
                                        <p:tgtEl>
                                          <p:spTgt spid="30"/>
                                        </p:tgtEl>
                                        <p:attrNameLst>
                                          <p:attrName>style.visibility</p:attrName>
                                        </p:attrNameLst>
                                      </p:cBhvr>
                                      <p:to>
                                        <p:strVal val="visible"/>
                                      </p:to>
                                    </p:set>
                                    <p:anim calcmode="lin" valueType="num">
                                      <p:cBhvr additive="base">
                                        <p:cTn id="13" dur="1000" fill="hold"/>
                                        <p:tgtEl>
                                          <p:spTgt spid="30"/>
                                        </p:tgtEl>
                                        <p:attrNameLst>
                                          <p:attrName>ppt_x</p:attrName>
                                        </p:attrNameLst>
                                      </p:cBhvr>
                                      <p:tavLst>
                                        <p:tav tm="0">
                                          <p:val>
                                            <p:strVal val="#ppt_x"/>
                                          </p:val>
                                        </p:tav>
                                        <p:tav tm="100000">
                                          <p:val>
                                            <p:strVal val="#ppt_x"/>
                                          </p:val>
                                        </p:tav>
                                      </p:tavLst>
                                    </p:anim>
                                    <p:anim calcmode="lin" valueType="num">
                                      <p:cBhvr additive="base">
                                        <p:cTn id="14" dur="1000" fill="hold"/>
                                        <p:tgtEl>
                                          <p:spTgt spid="30"/>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9" presetClass="entr" presetSubtype="0" decel="100000"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 calcmode="lin" valueType="num">
                                      <p:cBhvr>
                                        <p:cTn id="19" dur="1000" fill="hold"/>
                                        <p:tgtEl>
                                          <p:spTgt spid="33"/>
                                        </p:tgtEl>
                                        <p:attrNameLst>
                                          <p:attrName>ppt_w</p:attrName>
                                        </p:attrNameLst>
                                      </p:cBhvr>
                                      <p:tavLst>
                                        <p:tav tm="0">
                                          <p:val>
                                            <p:fltVal val="0"/>
                                          </p:val>
                                        </p:tav>
                                        <p:tav tm="100000">
                                          <p:val>
                                            <p:strVal val="#ppt_w"/>
                                          </p:val>
                                        </p:tav>
                                      </p:tavLst>
                                    </p:anim>
                                    <p:anim calcmode="lin" valueType="num">
                                      <p:cBhvr>
                                        <p:cTn id="20" dur="1000" fill="hold"/>
                                        <p:tgtEl>
                                          <p:spTgt spid="33"/>
                                        </p:tgtEl>
                                        <p:attrNameLst>
                                          <p:attrName>ppt_h</p:attrName>
                                        </p:attrNameLst>
                                      </p:cBhvr>
                                      <p:tavLst>
                                        <p:tav tm="0">
                                          <p:val>
                                            <p:fltVal val="0"/>
                                          </p:val>
                                        </p:tav>
                                        <p:tav tm="100000">
                                          <p:val>
                                            <p:strVal val="#ppt_h"/>
                                          </p:val>
                                        </p:tav>
                                      </p:tavLst>
                                    </p:anim>
                                    <p:anim calcmode="lin" valueType="num">
                                      <p:cBhvr>
                                        <p:cTn id="21" dur="1000" fill="hold"/>
                                        <p:tgtEl>
                                          <p:spTgt spid="33"/>
                                        </p:tgtEl>
                                        <p:attrNameLst>
                                          <p:attrName>style.rotation</p:attrName>
                                        </p:attrNameLst>
                                      </p:cBhvr>
                                      <p:tavLst>
                                        <p:tav tm="0">
                                          <p:val>
                                            <p:fltVal val="360"/>
                                          </p:val>
                                        </p:tav>
                                        <p:tav tm="100000">
                                          <p:val>
                                            <p:fltVal val="0"/>
                                          </p:val>
                                        </p:tav>
                                      </p:tavLst>
                                    </p:anim>
                                    <p:animEffect transition="in" filter="fade">
                                      <p:cBhvr>
                                        <p:cTn id="22" dur="1000"/>
                                        <p:tgtEl>
                                          <p:spTgt spid="33"/>
                                        </p:tgtEl>
                                      </p:cBhvr>
                                    </p:animEffect>
                                  </p:childTnLst>
                                </p:cTn>
                              </p:par>
                              <p:par>
                                <p:cTn id="23" presetID="2" presetClass="entr" presetSubtype="4" fill="hold" nodeType="with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1000" fill="hold"/>
                                        <p:tgtEl>
                                          <p:spTgt spid="33"/>
                                        </p:tgtEl>
                                        <p:attrNameLst>
                                          <p:attrName>ppt_x</p:attrName>
                                        </p:attrNameLst>
                                      </p:cBhvr>
                                      <p:tavLst>
                                        <p:tav tm="0">
                                          <p:val>
                                            <p:strVal val="#ppt_x"/>
                                          </p:val>
                                        </p:tav>
                                        <p:tav tm="100000">
                                          <p:val>
                                            <p:strVal val="#ppt_x"/>
                                          </p:val>
                                        </p:tav>
                                      </p:tavLst>
                                    </p:anim>
                                    <p:anim calcmode="lin" valueType="num">
                                      <p:cBhvr additive="base">
                                        <p:cTn id="26" dur="1000" fill="hold"/>
                                        <p:tgtEl>
                                          <p:spTgt spid="33"/>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49" presetClass="entr" presetSubtype="0" decel="100000" fill="hold" nodeType="clickEffect">
                                  <p:stCondLst>
                                    <p:cond delay="0"/>
                                  </p:stCondLst>
                                  <p:childTnLst>
                                    <p:set>
                                      <p:cBhvr>
                                        <p:cTn id="30" dur="1" fill="hold">
                                          <p:stCondLst>
                                            <p:cond delay="0"/>
                                          </p:stCondLst>
                                        </p:cTn>
                                        <p:tgtEl>
                                          <p:spTgt spid="37"/>
                                        </p:tgtEl>
                                        <p:attrNameLst>
                                          <p:attrName>style.visibility</p:attrName>
                                        </p:attrNameLst>
                                      </p:cBhvr>
                                      <p:to>
                                        <p:strVal val="visible"/>
                                      </p:to>
                                    </p:set>
                                    <p:anim calcmode="lin" valueType="num">
                                      <p:cBhvr>
                                        <p:cTn id="31" dur="1000" fill="hold"/>
                                        <p:tgtEl>
                                          <p:spTgt spid="37"/>
                                        </p:tgtEl>
                                        <p:attrNameLst>
                                          <p:attrName>ppt_w</p:attrName>
                                        </p:attrNameLst>
                                      </p:cBhvr>
                                      <p:tavLst>
                                        <p:tav tm="0">
                                          <p:val>
                                            <p:fltVal val="0"/>
                                          </p:val>
                                        </p:tav>
                                        <p:tav tm="100000">
                                          <p:val>
                                            <p:strVal val="#ppt_w"/>
                                          </p:val>
                                        </p:tav>
                                      </p:tavLst>
                                    </p:anim>
                                    <p:anim calcmode="lin" valueType="num">
                                      <p:cBhvr>
                                        <p:cTn id="32" dur="1000" fill="hold"/>
                                        <p:tgtEl>
                                          <p:spTgt spid="37"/>
                                        </p:tgtEl>
                                        <p:attrNameLst>
                                          <p:attrName>ppt_h</p:attrName>
                                        </p:attrNameLst>
                                      </p:cBhvr>
                                      <p:tavLst>
                                        <p:tav tm="0">
                                          <p:val>
                                            <p:fltVal val="0"/>
                                          </p:val>
                                        </p:tav>
                                        <p:tav tm="100000">
                                          <p:val>
                                            <p:strVal val="#ppt_h"/>
                                          </p:val>
                                        </p:tav>
                                      </p:tavLst>
                                    </p:anim>
                                    <p:anim calcmode="lin" valueType="num">
                                      <p:cBhvr>
                                        <p:cTn id="33" dur="1000" fill="hold"/>
                                        <p:tgtEl>
                                          <p:spTgt spid="37"/>
                                        </p:tgtEl>
                                        <p:attrNameLst>
                                          <p:attrName>style.rotation</p:attrName>
                                        </p:attrNameLst>
                                      </p:cBhvr>
                                      <p:tavLst>
                                        <p:tav tm="0">
                                          <p:val>
                                            <p:fltVal val="360"/>
                                          </p:val>
                                        </p:tav>
                                        <p:tav tm="100000">
                                          <p:val>
                                            <p:fltVal val="0"/>
                                          </p:val>
                                        </p:tav>
                                      </p:tavLst>
                                    </p:anim>
                                    <p:animEffect transition="in" filter="fade">
                                      <p:cBhvr>
                                        <p:cTn id="34" dur="1000"/>
                                        <p:tgtEl>
                                          <p:spTgt spid="37"/>
                                        </p:tgtEl>
                                      </p:cBhvr>
                                    </p:animEffect>
                                  </p:childTnLst>
                                </p:cTn>
                              </p:par>
                              <p:par>
                                <p:cTn id="35" presetID="2" presetClass="entr" presetSubtype="4" fill="hold" nodeType="withEffect">
                                  <p:stCondLst>
                                    <p:cond delay="0"/>
                                  </p:stCondLst>
                                  <p:childTnLst>
                                    <p:set>
                                      <p:cBhvr>
                                        <p:cTn id="36" dur="1" fill="hold">
                                          <p:stCondLst>
                                            <p:cond delay="0"/>
                                          </p:stCondLst>
                                        </p:cTn>
                                        <p:tgtEl>
                                          <p:spTgt spid="37"/>
                                        </p:tgtEl>
                                        <p:attrNameLst>
                                          <p:attrName>style.visibility</p:attrName>
                                        </p:attrNameLst>
                                      </p:cBhvr>
                                      <p:to>
                                        <p:strVal val="visible"/>
                                      </p:to>
                                    </p:set>
                                    <p:anim calcmode="lin" valueType="num">
                                      <p:cBhvr additive="base">
                                        <p:cTn id="37" dur="1000" fill="hold"/>
                                        <p:tgtEl>
                                          <p:spTgt spid="37"/>
                                        </p:tgtEl>
                                        <p:attrNameLst>
                                          <p:attrName>ppt_x</p:attrName>
                                        </p:attrNameLst>
                                      </p:cBhvr>
                                      <p:tavLst>
                                        <p:tav tm="0">
                                          <p:val>
                                            <p:strVal val="#ppt_x"/>
                                          </p:val>
                                        </p:tav>
                                        <p:tav tm="100000">
                                          <p:val>
                                            <p:strVal val="#ppt_x"/>
                                          </p:val>
                                        </p:tav>
                                      </p:tavLst>
                                    </p:anim>
                                    <p:anim calcmode="lin" valueType="num">
                                      <p:cBhvr additive="base">
                                        <p:cTn id="38" dur="10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39" presetClass="path" presetSubtype="0" repeatCount="0" accel="50000" decel="50000" fill="hold" nodeType="clickEffect">
                                  <p:stCondLst>
                                    <p:cond delay="0"/>
                                  </p:stCondLst>
                                  <p:childTnLst>
                                    <p:animMotion origin="layout" path="M 3.61111E-6 -0.00046 C 3.61111E-6 0.03426 0.23576 0.1412 0.3552 0.14745 C 0.47482 0.1537 0.59948 0.07685 0.71788 0.03773 C 0.83628 -0.00116 0.86718 -0.08611 1.06597 -0.08611 C 1.25972 -0.08611 1.46909 0.08171 1.46909 0.1169 " pathEditMode="relative" rAng="0" ptsTypes="AAAAA">
                                      <p:cBhvr>
                                        <p:cTn id="42" dur="5000" fill="hold"/>
                                        <p:tgtEl>
                                          <p:spTgt spid="45"/>
                                        </p:tgtEl>
                                        <p:attrNameLst>
                                          <p:attrName>ppt_x</p:attrName>
                                          <p:attrName>ppt_y</p:attrName>
                                        </p:attrNameLst>
                                      </p:cBhvr>
                                      <p:rCtr x="73455" y="3125"/>
                                    </p:animMotion>
                                  </p:childTnLst>
                                </p:cTn>
                              </p:par>
                              <p:par>
                                <p:cTn id="43" presetID="53" presetClass="entr" presetSubtype="16" fill="hold" nodeType="withEffect">
                                  <p:stCondLst>
                                    <p:cond delay="2000"/>
                                  </p:stCondLst>
                                  <p:childTnLst>
                                    <p:set>
                                      <p:cBhvr>
                                        <p:cTn id="44" dur="1" fill="hold">
                                          <p:stCondLst>
                                            <p:cond delay="0"/>
                                          </p:stCondLst>
                                        </p:cTn>
                                        <p:tgtEl>
                                          <p:spTgt spid="43"/>
                                        </p:tgtEl>
                                        <p:attrNameLst>
                                          <p:attrName>style.visibility</p:attrName>
                                        </p:attrNameLst>
                                      </p:cBhvr>
                                      <p:to>
                                        <p:strVal val="visible"/>
                                      </p:to>
                                    </p:set>
                                    <p:anim calcmode="lin" valueType="num">
                                      <p:cBhvr>
                                        <p:cTn id="45" dur="1000" fill="hold"/>
                                        <p:tgtEl>
                                          <p:spTgt spid="43"/>
                                        </p:tgtEl>
                                        <p:attrNameLst>
                                          <p:attrName>ppt_w</p:attrName>
                                        </p:attrNameLst>
                                      </p:cBhvr>
                                      <p:tavLst>
                                        <p:tav tm="0">
                                          <p:val>
                                            <p:fltVal val="0"/>
                                          </p:val>
                                        </p:tav>
                                        <p:tav tm="100000">
                                          <p:val>
                                            <p:strVal val="#ppt_w"/>
                                          </p:val>
                                        </p:tav>
                                      </p:tavLst>
                                    </p:anim>
                                    <p:anim calcmode="lin" valueType="num">
                                      <p:cBhvr>
                                        <p:cTn id="46" dur="1000" fill="hold"/>
                                        <p:tgtEl>
                                          <p:spTgt spid="43"/>
                                        </p:tgtEl>
                                        <p:attrNameLst>
                                          <p:attrName>ppt_h</p:attrName>
                                        </p:attrNameLst>
                                      </p:cBhvr>
                                      <p:tavLst>
                                        <p:tav tm="0">
                                          <p:val>
                                            <p:fltVal val="0"/>
                                          </p:val>
                                        </p:tav>
                                        <p:tav tm="100000">
                                          <p:val>
                                            <p:strVal val="#ppt_h"/>
                                          </p:val>
                                        </p:tav>
                                      </p:tavLst>
                                    </p:anim>
                                    <p:animEffect transition="in" filter="fade">
                                      <p:cBhvr>
                                        <p:cTn id="47" dur="1000"/>
                                        <p:tgtEl>
                                          <p:spTgt spid="43"/>
                                        </p:tgtEl>
                                      </p:cBhvr>
                                    </p:animEffect>
                                  </p:childTnLst>
                                </p:cTn>
                              </p:par>
                              <p:par>
                                <p:cTn id="48" presetID="53" presetClass="entr" presetSubtype="16" fill="hold" nodeType="withEffect">
                                  <p:stCondLst>
                                    <p:cond delay="2500"/>
                                  </p:stCondLst>
                                  <p:childTnLst>
                                    <p:set>
                                      <p:cBhvr>
                                        <p:cTn id="49" dur="1" fill="hold">
                                          <p:stCondLst>
                                            <p:cond delay="0"/>
                                          </p:stCondLst>
                                        </p:cTn>
                                        <p:tgtEl>
                                          <p:spTgt spid="44"/>
                                        </p:tgtEl>
                                        <p:attrNameLst>
                                          <p:attrName>style.visibility</p:attrName>
                                        </p:attrNameLst>
                                      </p:cBhvr>
                                      <p:to>
                                        <p:strVal val="visible"/>
                                      </p:to>
                                    </p:set>
                                    <p:anim calcmode="lin" valueType="num">
                                      <p:cBhvr>
                                        <p:cTn id="50" dur="1000" fill="hold"/>
                                        <p:tgtEl>
                                          <p:spTgt spid="44"/>
                                        </p:tgtEl>
                                        <p:attrNameLst>
                                          <p:attrName>ppt_w</p:attrName>
                                        </p:attrNameLst>
                                      </p:cBhvr>
                                      <p:tavLst>
                                        <p:tav tm="0">
                                          <p:val>
                                            <p:fltVal val="0"/>
                                          </p:val>
                                        </p:tav>
                                        <p:tav tm="100000">
                                          <p:val>
                                            <p:strVal val="#ppt_w"/>
                                          </p:val>
                                        </p:tav>
                                      </p:tavLst>
                                    </p:anim>
                                    <p:anim calcmode="lin" valueType="num">
                                      <p:cBhvr>
                                        <p:cTn id="51" dur="1000" fill="hold"/>
                                        <p:tgtEl>
                                          <p:spTgt spid="44"/>
                                        </p:tgtEl>
                                        <p:attrNameLst>
                                          <p:attrName>ppt_h</p:attrName>
                                        </p:attrNameLst>
                                      </p:cBhvr>
                                      <p:tavLst>
                                        <p:tav tm="0">
                                          <p:val>
                                            <p:fltVal val="0"/>
                                          </p:val>
                                        </p:tav>
                                        <p:tav tm="100000">
                                          <p:val>
                                            <p:strVal val="#ppt_h"/>
                                          </p:val>
                                        </p:tav>
                                      </p:tavLst>
                                    </p:anim>
                                    <p:animEffect transition="in" filter="fade">
                                      <p:cBhvr>
                                        <p:cTn id="52" dur="1000"/>
                                        <p:tgtEl>
                                          <p:spTgt spid="44"/>
                                        </p:tgtEl>
                                      </p:cBhvr>
                                    </p:animEffect>
                                  </p:childTnLst>
                                </p:cTn>
                              </p:par>
                              <p:par>
                                <p:cTn id="53" presetID="53" presetClass="entr" presetSubtype="16" fill="hold" nodeType="withEffect">
                                  <p:stCondLst>
                                    <p:cond delay="2500"/>
                                  </p:stCondLst>
                                  <p:childTnLst>
                                    <p:set>
                                      <p:cBhvr>
                                        <p:cTn id="54" dur="1" fill="hold">
                                          <p:stCondLst>
                                            <p:cond delay="0"/>
                                          </p:stCondLst>
                                        </p:cTn>
                                        <p:tgtEl>
                                          <p:spTgt spid="12"/>
                                        </p:tgtEl>
                                        <p:attrNameLst>
                                          <p:attrName>style.visibility</p:attrName>
                                        </p:attrNameLst>
                                      </p:cBhvr>
                                      <p:to>
                                        <p:strVal val="visible"/>
                                      </p:to>
                                    </p:set>
                                    <p:anim calcmode="lin" valueType="num">
                                      <p:cBhvr>
                                        <p:cTn id="55" dur="1000" fill="hold"/>
                                        <p:tgtEl>
                                          <p:spTgt spid="12"/>
                                        </p:tgtEl>
                                        <p:attrNameLst>
                                          <p:attrName>ppt_w</p:attrName>
                                        </p:attrNameLst>
                                      </p:cBhvr>
                                      <p:tavLst>
                                        <p:tav tm="0">
                                          <p:val>
                                            <p:fltVal val="0"/>
                                          </p:val>
                                        </p:tav>
                                        <p:tav tm="100000">
                                          <p:val>
                                            <p:strVal val="#ppt_w"/>
                                          </p:val>
                                        </p:tav>
                                      </p:tavLst>
                                    </p:anim>
                                    <p:anim calcmode="lin" valueType="num">
                                      <p:cBhvr>
                                        <p:cTn id="56" dur="1000" fill="hold"/>
                                        <p:tgtEl>
                                          <p:spTgt spid="12"/>
                                        </p:tgtEl>
                                        <p:attrNameLst>
                                          <p:attrName>ppt_h</p:attrName>
                                        </p:attrNameLst>
                                      </p:cBhvr>
                                      <p:tavLst>
                                        <p:tav tm="0">
                                          <p:val>
                                            <p:fltVal val="0"/>
                                          </p:val>
                                        </p:tav>
                                        <p:tav tm="100000">
                                          <p:val>
                                            <p:strVal val="#ppt_h"/>
                                          </p:val>
                                        </p:tav>
                                      </p:tavLst>
                                    </p:anim>
                                    <p:animEffect transition="in" filter="fade">
                                      <p:cBhvr>
                                        <p:cTn id="57"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seq concurrent="1" nextAc="seek">
              <p:cTn id="58" restart="whenNotActive" fill="hold" evtFilter="cancelBubble" nodeType="interactiveSeq">
                <p:stCondLst>
                  <p:cond evt="onClick" delay="0">
                    <p:tgtEl>
                      <p:spTgt spid="43"/>
                    </p:tgtEl>
                  </p:cond>
                </p:stCondLst>
                <p:endSync evt="end" delay="0">
                  <p:rtn val="all"/>
                </p:endSync>
                <p:childTnLst>
                  <p:par>
                    <p:cTn id="59" fill="hold">
                      <p:stCondLst>
                        <p:cond delay="0"/>
                      </p:stCondLst>
                      <p:childTnLst>
                        <p:par>
                          <p:cTn id="60" fill="hold">
                            <p:stCondLst>
                              <p:cond delay="0"/>
                            </p:stCondLst>
                            <p:childTnLst>
                              <p:par>
                                <p:cTn id="61" presetID="35" presetClass="exit" presetSubtype="0" fill="hold" nodeType="clickEffect">
                                  <p:stCondLst>
                                    <p:cond delay="0"/>
                                  </p:stCondLst>
                                  <p:childTnLst>
                                    <p:animEffect transition="out" filter="fade">
                                      <p:cBhvr>
                                        <p:cTn id="62" dur="2000"/>
                                        <p:tgtEl>
                                          <p:spTgt spid="43"/>
                                        </p:tgtEl>
                                      </p:cBhvr>
                                    </p:animEffect>
                                    <p:anim calcmode="lin" valueType="num">
                                      <p:cBhvr>
                                        <p:cTn id="63" dur="2000"/>
                                        <p:tgtEl>
                                          <p:spTgt spid="43"/>
                                        </p:tgtEl>
                                        <p:attrNameLst>
                                          <p:attrName>style.rotation</p:attrName>
                                        </p:attrNameLst>
                                      </p:cBhvr>
                                      <p:tavLst>
                                        <p:tav tm="0">
                                          <p:val>
                                            <p:fltVal val="0"/>
                                          </p:val>
                                        </p:tav>
                                        <p:tav tm="100000">
                                          <p:val>
                                            <p:fltVal val="720"/>
                                          </p:val>
                                        </p:tav>
                                      </p:tavLst>
                                    </p:anim>
                                    <p:anim calcmode="lin" valueType="num">
                                      <p:cBhvr>
                                        <p:cTn id="64" dur="2000"/>
                                        <p:tgtEl>
                                          <p:spTgt spid="43"/>
                                        </p:tgtEl>
                                        <p:attrNameLst>
                                          <p:attrName>ppt_h</p:attrName>
                                        </p:attrNameLst>
                                      </p:cBhvr>
                                      <p:tavLst>
                                        <p:tav tm="0">
                                          <p:val>
                                            <p:strVal val="ppt_h"/>
                                          </p:val>
                                        </p:tav>
                                        <p:tav tm="100000">
                                          <p:val>
                                            <p:fltVal val="0"/>
                                          </p:val>
                                        </p:tav>
                                      </p:tavLst>
                                    </p:anim>
                                    <p:anim calcmode="lin" valueType="num">
                                      <p:cBhvr>
                                        <p:cTn id="65" dur="2000"/>
                                        <p:tgtEl>
                                          <p:spTgt spid="43"/>
                                        </p:tgtEl>
                                        <p:attrNameLst>
                                          <p:attrName>ppt_w</p:attrName>
                                        </p:attrNameLst>
                                      </p:cBhvr>
                                      <p:tavLst>
                                        <p:tav tm="0">
                                          <p:val>
                                            <p:strVal val="ppt_w"/>
                                          </p:val>
                                        </p:tav>
                                        <p:tav tm="100000">
                                          <p:val>
                                            <p:fltVal val="0"/>
                                          </p:val>
                                        </p:tav>
                                      </p:tavLst>
                                    </p:anim>
                                    <p:set>
                                      <p:cBhvr>
                                        <p:cTn id="66" dur="1" fill="hold">
                                          <p:stCondLst>
                                            <p:cond delay="1999"/>
                                          </p:stCondLst>
                                        </p:cTn>
                                        <p:tgtEl>
                                          <p:spTgt spid="43"/>
                                        </p:tgtEl>
                                        <p:attrNameLst>
                                          <p:attrName>style.visibility</p:attrName>
                                        </p:attrNameLst>
                                      </p:cBhvr>
                                      <p:to>
                                        <p:strVal val="hidden"/>
                                      </p:to>
                                    </p:set>
                                  </p:childTnLst>
                                </p:cTn>
                              </p:par>
                            </p:childTnLst>
                          </p:cTn>
                        </p:par>
                      </p:childTnLst>
                    </p:cTn>
                  </p:par>
                </p:childTnLst>
              </p:cTn>
              <p:nextCondLst>
                <p:cond evt="onClick" delay="0">
                  <p:tgtEl>
                    <p:spTgt spid="43"/>
                  </p:tgtEl>
                </p:cond>
              </p:nextCondLst>
            </p:seq>
            <p:seq concurrent="1" nextAc="seek">
              <p:cTn id="67" restart="whenNotActive" fill="hold" evtFilter="cancelBubble" nodeType="interactiveSeq">
                <p:stCondLst>
                  <p:cond evt="onClick" delay="0">
                    <p:tgtEl>
                      <p:spTgt spid="44"/>
                    </p:tgtEl>
                  </p:cond>
                </p:stCondLst>
                <p:endSync evt="end" delay="0">
                  <p:rtn val="all"/>
                </p:endSync>
                <p:childTnLst>
                  <p:par>
                    <p:cTn id="68" fill="hold">
                      <p:stCondLst>
                        <p:cond delay="0"/>
                      </p:stCondLst>
                      <p:childTnLst>
                        <p:par>
                          <p:cTn id="69" fill="hold">
                            <p:stCondLst>
                              <p:cond delay="0"/>
                            </p:stCondLst>
                            <p:childTnLst>
                              <p:par>
                                <p:cTn id="70" presetID="35" presetClass="exit" presetSubtype="0" fill="hold" nodeType="clickEffect">
                                  <p:stCondLst>
                                    <p:cond delay="0"/>
                                  </p:stCondLst>
                                  <p:childTnLst>
                                    <p:animEffect transition="out" filter="fade">
                                      <p:cBhvr>
                                        <p:cTn id="71" dur="2000"/>
                                        <p:tgtEl>
                                          <p:spTgt spid="44"/>
                                        </p:tgtEl>
                                      </p:cBhvr>
                                    </p:animEffect>
                                    <p:anim calcmode="lin" valueType="num">
                                      <p:cBhvr>
                                        <p:cTn id="72" dur="2000"/>
                                        <p:tgtEl>
                                          <p:spTgt spid="44"/>
                                        </p:tgtEl>
                                        <p:attrNameLst>
                                          <p:attrName>style.rotation</p:attrName>
                                        </p:attrNameLst>
                                      </p:cBhvr>
                                      <p:tavLst>
                                        <p:tav tm="0">
                                          <p:val>
                                            <p:fltVal val="0"/>
                                          </p:val>
                                        </p:tav>
                                        <p:tav tm="100000">
                                          <p:val>
                                            <p:fltVal val="720"/>
                                          </p:val>
                                        </p:tav>
                                      </p:tavLst>
                                    </p:anim>
                                    <p:anim calcmode="lin" valueType="num">
                                      <p:cBhvr>
                                        <p:cTn id="73" dur="2000"/>
                                        <p:tgtEl>
                                          <p:spTgt spid="44"/>
                                        </p:tgtEl>
                                        <p:attrNameLst>
                                          <p:attrName>ppt_h</p:attrName>
                                        </p:attrNameLst>
                                      </p:cBhvr>
                                      <p:tavLst>
                                        <p:tav tm="0">
                                          <p:val>
                                            <p:strVal val="ppt_h"/>
                                          </p:val>
                                        </p:tav>
                                        <p:tav tm="100000">
                                          <p:val>
                                            <p:fltVal val="0"/>
                                          </p:val>
                                        </p:tav>
                                      </p:tavLst>
                                    </p:anim>
                                    <p:anim calcmode="lin" valueType="num">
                                      <p:cBhvr>
                                        <p:cTn id="74" dur="2000"/>
                                        <p:tgtEl>
                                          <p:spTgt spid="44"/>
                                        </p:tgtEl>
                                        <p:attrNameLst>
                                          <p:attrName>ppt_w</p:attrName>
                                        </p:attrNameLst>
                                      </p:cBhvr>
                                      <p:tavLst>
                                        <p:tav tm="0">
                                          <p:val>
                                            <p:strVal val="ppt_w"/>
                                          </p:val>
                                        </p:tav>
                                        <p:tav tm="100000">
                                          <p:val>
                                            <p:fltVal val="0"/>
                                          </p:val>
                                        </p:tav>
                                      </p:tavLst>
                                    </p:anim>
                                    <p:set>
                                      <p:cBhvr>
                                        <p:cTn id="75" dur="1" fill="hold">
                                          <p:stCondLst>
                                            <p:cond delay="1999"/>
                                          </p:stCondLst>
                                        </p:cTn>
                                        <p:tgtEl>
                                          <p:spTgt spid="44"/>
                                        </p:tgtEl>
                                        <p:attrNameLst>
                                          <p:attrName>style.visibility</p:attrName>
                                        </p:attrNameLst>
                                      </p:cBhvr>
                                      <p:to>
                                        <p:strVal val="hidden"/>
                                      </p:to>
                                    </p:set>
                                  </p:childTnLst>
                                </p:cTn>
                              </p:par>
                            </p:childTnLst>
                          </p:cTn>
                        </p:par>
                      </p:childTnLst>
                    </p:cTn>
                  </p:par>
                </p:childTnLst>
              </p:cTn>
              <p:nextCondLst>
                <p:cond evt="onClick" delay="0">
                  <p:tgtEl>
                    <p:spTgt spid="44"/>
                  </p:tgtEl>
                </p:cond>
              </p:nextCondLst>
            </p:seq>
            <p:seq concurrent="1" nextAc="seek">
              <p:cTn id="76" restart="whenNotActive" fill="hold" evtFilter="cancelBubble" nodeType="interactiveSeq">
                <p:stCondLst>
                  <p:cond evt="onClick" delay="0">
                    <p:tgtEl>
                      <p:spTgt spid="12"/>
                    </p:tgtEl>
                  </p:cond>
                </p:stCondLst>
                <p:endSync evt="end" delay="0">
                  <p:rtn val="all"/>
                </p:endSync>
                <p:childTnLst>
                  <p:par>
                    <p:cTn id="77" fill="hold">
                      <p:stCondLst>
                        <p:cond delay="0"/>
                      </p:stCondLst>
                      <p:childTnLst>
                        <p:par>
                          <p:cTn id="78" fill="hold">
                            <p:stCondLst>
                              <p:cond delay="0"/>
                            </p:stCondLst>
                            <p:childTnLst>
                              <p:par>
                                <p:cTn id="79" presetID="1" presetClass="exit" presetSubtype="0" fill="hold" nodeType="clickEffect">
                                  <p:stCondLst>
                                    <p:cond delay="0"/>
                                  </p:stCondLst>
                                  <p:childTnLst>
                                    <p:set>
                                      <p:cBhvr>
                                        <p:cTn id="80" dur="1" fill="hold">
                                          <p:stCondLst>
                                            <p:cond delay="0"/>
                                          </p:stCondLst>
                                        </p:cTn>
                                        <p:tgtEl>
                                          <p:spTgt spid="43"/>
                                        </p:tgtEl>
                                        <p:attrNameLst>
                                          <p:attrName>style.visibility</p:attrName>
                                        </p:attrNameLst>
                                      </p:cBhvr>
                                      <p:to>
                                        <p:strVal val="hidden"/>
                                      </p:to>
                                    </p:set>
                                  </p:childTnLst>
                                </p:cTn>
                              </p:par>
                              <p:par>
                                <p:cTn id="81" presetID="1" presetClass="exit" presetSubtype="0" fill="hold" nodeType="withEffect">
                                  <p:stCondLst>
                                    <p:cond delay="0"/>
                                  </p:stCondLst>
                                  <p:childTnLst>
                                    <p:set>
                                      <p:cBhvr>
                                        <p:cTn id="82" dur="1" fill="hold">
                                          <p:stCondLst>
                                            <p:cond delay="0"/>
                                          </p:stCondLst>
                                        </p:cTn>
                                        <p:tgtEl>
                                          <p:spTgt spid="44"/>
                                        </p:tgtEl>
                                        <p:attrNameLst>
                                          <p:attrName>style.visibility</p:attrName>
                                        </p:attrNameLst>
                                      </p:cBhvr>
                                      <p:to>
                                        <p:strVal val="hidden"/>
                                      </p:to>
                                    </p:set>
                                  </p:childTnLst>
                                </p:cTn>
                              </p:par>
                              <p:par>
                                <p:cTn id="83" presetID="0" presetClass="path" presetSubtype="0" accel="50000" decel="50000" fill="hold" nodeType="withEffect">
                                  <p:stCondLst>
                                    <p:cond delay="0"/>
                                  </p:stCondLst>
                                  <p:childTnLst>
                                    <p:animMotion origin="layout" path="M -0.00035 -0.00579 L -0.28507 -0.00579 " pathEditMode="relative" ptsTypes="AA">
                                      <p:cBhvr>
                                        <p:cTn id="84" dur="2000" fill="hold"/>
                                        <p:tgtEl>
                                          <p:spTgt spid="12"/>
                                        </p:tgtEl>
                                        <p:attrNameLst>
                                          <p:attrName>ppt_x</p:attrName>
                                          <p:attrName>ppt_y</p:attrName>
                                        </p:attrNameLst>
                                      </p:cBhvr>
                                    </p:animMotion>
                                  </p:childTnLst>
                                </p:cTn>
                              </p:par>
                              <p:par>
                                <p:cTn id="85" presetID="0" presetClass="path" presetSubtype="0" accel="50000" decel="50000" fill="hold" nodeType="withEffect">
                                  <p:stCondLst>
                                    <p:cond delay="0"/>
                                  </p:stCondLst>
                                  <p:childTnLst>
                                    <p:animMotion origin="layout" path="M -0.00035 -0.00232 L 0.08993 -0.00232 " pathEditMode="relative" ptsTypes="AA">
                                      <p:cBhvr>
                                        <p:cTn id="86" dur="2000" fill="hold"/>
                                        <p:tgtEl>
                                          <p:spTgt spid="30"/>
                                        </p:tgtEl>
                                        <p:attrNameLst>
                                          <p:attrName>ppt_x</p:attrName>
                                          <p:attrName>ppt_y</p:attrName>
                                        </p:attrNameLst>
                                      </p:cBhvr>
                                    </p:animMotion>
                                  </p:childTnLst>
                                </p:cTn>
                              </p:par>
                              <p:par>
                                <p:cTn id="87" presetID="0" presetClass="path" presetSubtype="0" accel="50000" decel="50000" fill="hold" nodeType="withEffect">
                                  <p:stCondLst>
                                    <p:cond delay="0"/>
                                  </p:stCondLst>
                                  <p:childTnLst>
                                    <p:animMotion origin="layout" path="M -0.0026 -0.00046 L -0.08871 -0.00046 " pathEditMode="relative" ptsTypes="AA">
                                      <p:cBhvr>
                                        <p:cTn id="88" dur="2000" fill="hold"/>
                                        <p:tgtEl>
                                          <p:spTgt spid="37"/>
                                        </p:tgtEl>
                                        <p:attrNameLst>
                                          <p:attrName>ppt_x</p:attrName>
                                          <p:attrName>ppt_y</p:attrName>
                                        </p:attrNameLst>
                                      </p:cBhvr>
                                    </p:animMotion>
                                  </p:childTnLst>
                                </p:cTn>
                              </p:par>
                            </p:childTnLst>
                          </p:cTn>
                        </p:par>
                      </p:childTnLst>
                    </p:cTn>
                  </p:par>
                </p:childTnLst>
              </p:cTn>
              <p:nextCondLst>
                <p:cond evt="onClick" delay="0">
                  <p:tgtEl>
                    <p:spTgt spid="1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2CE789E-1881-0447-90D5-A2724BFF1AF0}"/>
              </a:ext>
            </a:extLst>
          </p:cNvPr>
          <p:cNvPicPr>
            <a:picLocks noChangeAspect="1"/>
          </p:cNvPicPr>
          <p:nvPr/>
        </p:nvPicPr>
        <p:blipFill>
          <a:blip r:embed="rId2" cstate="screen">
            <a:alphaModFix/>
            <a:extLst>
              <a:ext uri="{28A0092B-C50C-407E-A947-70E740481C1C}">
                <a14:useLocalDpi xmlns:a14="http://schemas.microsoft.com/office/drawing/2010/main"/>
              </a:ext>
            </a:extLst>
          </a:blip>
          <a:srcRect/>
          <a:stretch/>
        </p:blipFill>
        <p:spPr>
          <a:xfrm>
            <a:off x="473724" y="462709"/>
            <a:ext cx="8185533" cy="5916058"/>
          </a:xfrm>
          <a:prstGeom prst="roundRect">
            <a:avLst>
              <a:gd name="adj" fmla="val 2549"/>
            </a:avLst>
          </a:prstGeom>
        </p:spPr>
      </p:pic>
      <p:grpSp>
        <p:nvGrpSpPr>
          <p:cNvPr id="14" name="Group 13">
            <a:extLst>
              <a:ext uri="{FF2B5EF4-FFF2-40B4-BE49-F238E27FC236}">
                <a16:creationId xmlns:a16="http://schemas.microsoft.com/office/drawing/2014/main" id="{CB9677EA-07F4-7445-A6C5-F9609BC06786}"/>
              </a:ext>
            </a:extLst>
          </p:cNvPr>
          <p:cNvGrpSpPr/>
          <p:nvPr/>
        </p:nvGrpSpPr>
        <p:grpSpPr>
          <a:xfrm>
            <a:off x="-6510214" y="1311851"/>
            <a:ext cx="3584134" cy="923882"/>
            <a:chOff x="-6510214" y="1311851"/>
            <a:chExt cx="3584134" cy="923882"/>
          </a:xfrm>
        </p:grpSpPr>
        <p:pic>
          <p:nvPicPr>
            <p:cNvPr id="10" name="Picture 9">
              <a:extLst>
                <a:ext uri="{FF2B5EF4-FFF2-40B4-BE49-F238E27FC236}">
                  <a16:creationId xmlns:a16="http://schemas.microsoft.com/office/drawing/2014/main" id="{F807A419-C5EC-8F4C-999F-5A3CEBF2F2EF}"/>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4969496" y="-183902"/>
              <a:ext cx="547663" cy="3539169"/>
            </a:xfrm>
            <a:prstGeom prst="rect">
              <a:avLst/>
            </a:prstGeom>
          </p:spPr>
        </p:pic>
        <p:pic>
          <p:nvPicPr>
            <p:cNvPr id="13" name="Picture 12">
              <a:extLst>
                <a:ext uri="{FF2B5EF4-FFF2-40B4-BE49-F238E27FC236}">
                  <a16:creationId xmlns:a16="http://schemas.microsoft.com/office/drawing/2014/main" id="{AF6504A7-94C1-AE4C-B4B5-72D59FE56DA6}"/>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5400000">
              <a:off x="-5014461" y="192317"/>
              <a:ext cx="547663" cy="3539169"/>
            </a:xfrm>
            <a:prstGeom prst="rect">
              <a:avLst/>
            </a:prstGeom>
          </p:spPr>
        </p:pic>
      </p:grpSp>
      <p:grpSp>
        <p:nvGrpSpPr>
          <p:cNvPr id="21" name="Group 20">
            <a:extLst>
              <a:ext uri="{FF2B5EF4-FFF2-40B4-BE49-F238E27FC236}">
                <a16:creationId xmlns:a16="http://schemas.microsoft.com/office/drawing/2014/main" id="{9E97522B-B34B-684D-8843-3C83014C8D90}"/>
              </a:ext>
            </a:extLst>
          </p:cNvPr>
          <p:cNvGrpSpPr/>
          <p:nvPr/>
        </p:nvGrpSpPr>
        <p:grpSpPr>
          <a:xfrm flipH="1">
            <a:off x="12377900" y="4716379"/>
            <a:ext cx="4601223" cy="1186057"/>
            <a:chOff x="-6510214" y="1311851"/>
            <a:chExt cx="3584134" cy="923882"/>
          </a:xfrm>
        </p:grpSpPr>
        <p:pic>
          <p:nvPicPr>
            <p:cNvPr id="22" name="Picture 21">
              <a:extLst>
                <a:ext uri="{FF2B5EF4-FFF2-40B4-BE49-F238E27FC236}">
                  <a16:creationId xmlns:a16="http://schemas.microsoft.com/office/drawing/2014/main" id="{D89712CF-752D-744B-85F8-CB71D22E6EAB}"/>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4969496" y="-183902"/>
              <a:ext cx="547663" cy="3539169"/>
            </a:xfrm>
            <a:prstGeom prst="rect">
              <a:avLst/>
            </a:prstGeom>
          </p:spPr>
        </p:pic>
        <p:pic>
          <p:nvPicPr>
            <p:cNvPr id="23" name="Picture 22">
              <a:extLst>
                <a:ext uri="{FF2B5EF4-FFF2-40B4-BE49-F238E27FC236}">
                  <a16:creationId xmlns:a16="http://schemas.microsoft.com/office/drawing/2014/main" id="{A905142A-F3F2-2145-BB7B-144E925DE827}"/>
                </a:ext>
              </a:extLst>
            </p:cNvPr>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rot="5400000">
              <a:off x="-5014461" y="192317"/>
              <a:ext cx="547663" cy="3539169"/>
            </a:xfrm>
            <a:prstGeom prst="rect">
              <a:avLst/>
            </a:prstGeom>
          </p:spPr>
        </p:pic>
      </p:grpSp>
      <p:pic>
        <p:nvPicPr>
          <p:cNvPr id="5" name="Picture 4">
            <a:extLst>
              <a:ext uri="{FF2B5EF4-FFF2-40B4-BE49-F238E27FC236}">
                <a16:creationId xmlns:a16="http://schemas.microsoft.com/office/drawing/2014/main" id="{BB07C730-72B2-9E4C-A7DE-974BD709B7FD}"/>
              </a:ext>
            </a:extLst>
          </p:cNvPr>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5805893" y="5109210"/>
            <a:ext cx="860733" cy="1199515"/>
          </a:xfrm>
          <a:prstGeom prst="rect">
            <a:avLst/>
          </a:prstGeom>
        </p:spPr>
      </p:pic>
      <p:pic>
        <p:nvPicPr>
          <p:cNvPr id="11" name="Picture 10">
            <a:extLst>
              <a:ext uri="{FF2B5EF4-FFF2-40B4-BE49-F238E27FC236}">
                <a16:creationId xmlns:a16="http://schemas.microsoft.com/office/drawing/2014/main" id="{7D41D996-18BF-F842-B4A7-E558D32F7EB7}"/>
              </a:ext>
            </a:extLst>
          </p:cNvPr>
          <p:cNvPicPr>
            <a:picLocks noChangeAspect="1"/>
          </p:cNvPicPr>
          <p:nvPr/>
        </p:nvPicPr>
        <p:blipFill>
          <a:blip r:embed="rId6" cstate="screen">
            <a:extLst>
              <a:ext uri="{28A0092B-C50C-407E-A947-70E740481C1C}">
                <a14:useLocalDpi xmlns:a14="http://schemas.microsoft.com/office/drawing/2010/main"/>
              </a:ext>
            </a:extLst>
          </a:blip>
          <a:stretch>
            <a:fillRect/>
          </a:stretch>
        </p:blipFill>
        <p:spPr>
          <a:xfrm>
            <a:off x="3016529" y="673734"/>
            <a:ext cx="2487195" cy="1509395"/>
          </a:xfrm>
          <a:prstGeom prst="rect">
            <a:avLst/>
          </a:prstGeom>
        </p:spPr>
      </p:pic>
      <p:pic>
        <p:nvPicPr>
          <p:cNvPr id="32" name="Picture 31">
            <a:extLst>
              <a:ext uri="{FF2B5EF4-FFF2-40B4-BE49-F238E27FC236}">
                <a16:creationId xmlns:a16="http://schemas.microsoft.com/office/drawing/2014/main" id="{5A1CBD5C-7318-FC4B-8E18-AFBCB793CDBD}"/>
              </a:ext>
            </a:extLst>
          </p:cNvPr>
          <p:cNvPicPr>
            <a:picLocks noChangeAspect="1"/>
          </p:cNvPicPr>
          <p:nvPr/>
        </p:nvPicPr>
        <p:blipFill>
          <a:blip r:embed="rId7" cstate="screen">
            <a:extLst>
              <a:ext uri="{28A0092B-C50C-407E-A947-70E740481C1C}">
                <a14:useLocalDpi xmlns:a14="http://schemas.microsoft.com/office/drawing/2010/main"/>
              </a:ext>
            </a:extLst>
          </a:blip>
          <a:stretch>
            <a:fillRect/>
          </a:stretch>
        </p:blipFill>
        <p:spPr>
          <a:xfrm>
            <a:off x="6444646" y="765175"/>
            <a:ext cx="1762094" cy="1146185"/>
          </a:xfrm>
          <a:prstGeom prst="rect">
            <a:avLst/>
          </a:prstGeom>
        </p:spPr>
      </p:pic>
      <p:pic>
        <p:nvPicPr>
          <p:cNvPr id="34" name="Picture 33">
            <a:extLst>
              <a:ext uri="{FF2B5EF4-FFF2-40B4-BE49-F238E27FC236}">
                <a16:creationId xmlns:a16="http://schemas.microsoft.com/office/drawing/2014/main" id="{F6C4FFFA-1B76-104D-9AED-108AA5B32D74}"/>
              </a:ext>
            </a:extLst>
          </p:cNvPr>
          <p:cNvPicPr>
            <a:picLocks noChangeAspect="1"/>
          </p:cNvPicPr>
          <p:nvPr/>
        </p:nvPicPr>
        <p:blipFill>
          <a:blip r:embed="rId8" cstate="screen">
            <a:extLst>
              <a:ext uri="{28A0092B-C50C-407E-A947-70E740481C1C}">
                <a14:useLocalDpi xmlns:a14="http://schemas.microsoft.com/office/drawing/2010/main"/>
              </a:ext>
            </a:extLst>
          </a:blip>
          <a:stretch>
            <a:fillRect/>
          </a:stretch>
        </p:blipFill>
        <p:spPr>
          <a:xfrm rot="19975431">
            <a:off x="5094631" y="5245706"/>
            <a:ext cx="471780" cy="430624"/>
          </a:xfrm>
          <a:prstGeom prst="rect">
            <a:avLst/>
          </a:prstGeom>
        </p:spPr>
      </p:pic>
      <p:pic>
        <p:nvPicPr>
          <p:cNvPr id="36" name="Picture 35">
            <a:extLst>
              <a:ext uri="{FF2B5EF4-FFF2-40B4-BE49-F238E27FC236}">
                <a16:creationId xmlns:a16="http://schemas.microsoft.com/office/drawing/2014/main" id="{F69E2D49-0171-2C4C-9135-66758A87C930}"/>
              </a:ext>
            </a:extLst>
          </p:cNvPr>
          <p:cNvPicPr>
            <a:picLocks noChangeAspect="1"/>
          </p:cNvPicPr>
          <p:nvPr/>
        </p:nvPicPr>
        <p:blipFill>
          <a:blip r:embed="rId9" cstate="screen">
            <a:extLst>
              <a:ext uri="{28A0092B-C50C-407E-A947-70E740481C1C}">
                <a14:useLocalDpi xmlns:a14="http://schemas.microsoft.com/office/drawing/2010/main"/>
              </a:ext>
            </a:extLst>
          </a:blip>
          <a:stretch>
            <a:fillRect/>
          </a:stretch>
        </p:blipFill>
        <p:spPr>
          <a:xfrm rot="1251514">
            <a:off x="832402" y="3494609"/>
            <a:ext cx="1486259" cy="2823355"/>
          </a:xfrm>
          <a:prstGeom prst="rect">
            <a:avLst/>
          </a:prstGeom>
        </p:spPr>
      </p:pic>
      <p:pic>
        <p:nvPicPr>
          <p:cNvPr id="40" name="Picture 39">
            <a:extLst>
              <a:ext uri="{FF2B5EF4-FFF2-40B4-BE49-F238E27FC236}">
                <a16:creationId xmlns:a16="http://schemas.microsoft.com/office/drawing/2014/main" id="{7F81096A-3537-6842-BD97-F8B1C0A88E58}"/>
              </a:ext>
            </a:extLst>
          </p:cNvPr>
          <p:cNvPicPr>
            <a:picLocks noChangeAspect="1"/>
          </p:cNvPicPr>
          <p:nvPr/>
        </p:nvPicPr>
        <p:blipFill>
          <a:blip r:embed="rId10" cstate="screen">
            <a:extLst>
              <a:ext uri="{28A0092B-C50C-407E-A947-70E740481C1C}">
                <a14:useLocalDpi xmlns:a14="http://schemas.microsoft.com/office/drawing/2010/main"/>
              </a:ext>
            </a:extLst>
          </a:blip>
          <a:stretch>
            <a:fillRect/>
          </a:stretch>
        </p:blipFill>
        <p:spPr>
          <a:xfrm>
            <a:off x="3100191" y="4824095"/>
            <a:ext cx="823134" cy="913765"/>
          </a:xfrm>
          <a:prstGeom prst="rect">
            <a:avLst/>
          </a:prstGeom>
        </p:spPr>
      </p:pic>
      <p:pic>
        <p:nvPicPr>
          <p:cNvPr id="42" name="Picture 41">
            <a:extLst>
              <a:ext uri="{FF2B5EF4-FFF2-40B4-BE49-F238E27FC236}">
                <a16:creationId xmlns:a16="http://schemas.microsoft.com/office/drawing/2014/main" id="{1699256F-79C2-5747-8D59-7F1B14BA1D59}"/>
              </a:ext>
            </a:extLst>
          </p:cNvPr>
          <p:cNvPicPr>
            <a:picLocks noChangeAspect="1"/>
          </p:cNvPicPr>
          <p:nvPr/>
        </p:nvPicPr>
        <p:blipFill>
          <a:blip r:embed="rId11" cstate="screen">
            <a:extLst>
              <a:ext uri="{28A0092B-C50C-407E-A947-70E740481C1C}">
                <a14:useLocalDpi xmlns:a14="http://schemas.microsoft.com/office/drawing/2010/main"/>
              </a:ext>
            </a:extLst>
          </a:blip>
          <a:stretch>
            <a:fillRect/>
          </a:stretch>
        </p:blipFill>
        <p:spPr>
          <a:xfrm>
            <a:off x="3746488" y="1980935"/>
            <a:ext cx="1844041" cy="1137330"/>
          </a:xfrm>
          <a:prstGeom prst="rect">
            <a:avLst/>
          </a:prstGeom>
        </p:spPr>
      </p:pic>
      <p:pic>
        <p:nvPicPr>
          <p:cNvPr id="44" name="Picture 43">
            <a:extLst>
              <a:ext uri="{FF2B5EF4-FFF2-40B4-BE49-F238E27FC236}">
                <a16:creationId xmlns:a16="http://schemas.microsoft.com/office/drawing/2014/main" id="{C49A9D6A-9DE5-3243-93F0-9EC4D5AFDE87}"/>
              </a:ext>
            </a:extLst>
          </p:cNvPr>
          <p:cNvPicPr>
            <a:picLocks noChangeAspect="1"/>
          </p:cNvPicPr>
          <p:nvPr/>
        </p:nvPicPr>
        <p:blipFill>
          <a:blip r:embed="rId12" cstate="screen">
            <a:extLst>
              <a:ext uri="{28A0092B-C50C-407E-A947-70E740481C1C}">
                <a14:useLocalDpi xmlns:a14="http://schemas.microsoft.com/office/drawing/2010/main"/>
              </a:ext>
            </a:extLst>
          </a:blip>
          <a:stretch>
            <a:fillRect/>
          </a:stretch>
        </p:blipFill>
        <p:spPr>
          <a:xfrm>
            <a:off x="4396889" y="3897630"/>
            <a:ext cx="1145371" cy="925830"/>
          </a:xfrm>
          <a:prstGeom prst="rect">
            <a:avLst/>
          </a:prstGeom>
        </p:spPr>
      </p:pic>
      <p:pic>
        <p:nvPicPr>
          <p:cNvPr id="46" name="Picture 45">
            <a:extLst>
              <a:ext uri="{FF2B5EF4-FFF2-40B4-BE49-F238E27FC236}">
                <a16:creationId xmlns:a16="http://schemas.microsoft.com/office/drawing/2014/main" id="{291A43A0-FDEF-6743-B9A8-DC8BBB7A6220}"/>
              </a:ext>
            </a:extLst>
          </p:cNvPr>
          <p:cNvPicPr>
            <a:picLocks noChangeAspect="1"/>
          </p:cNvPicPr>
          <p:nvPr/>
        </p:nvPicPr>
        <p:blipFill>
          <a:blip r:embed="rId13" cstate="screen">
            <a:extLst>
              <a:ext uri="{28A0092B-C50C-407E-A947-70E740481C1C}">
                <a14:useLocalDpi xmlns:a14="http://schemas.microsoft.com/office/drawing/2010/main"/>
              </a:ext>
            </a:extLst>
          </a:blip>
          <a:stretch>
            <a:fillRect/>
          </a:stretch>
        </p:blipFill>
        <p:spPr>
          <a:xfrm>
            <a:off x="3348210" y="3158760"/>
            <a:ext cx="576196" cy="1383030"/>
          </a:xfrm>
          <a:prstGeom prst="rect">
            <a:avLst/>
          </a:prstGeom>
        </p:spPr>
      </p:pic>
      <p:pic>
        <p:nvPicPr>
          <p:cNvPr id="48" name="Picture 47">
            <a:extLst>
              <a:ext uri="{FF2B5EF4-FFF2-40B4-BE49-F238E27FC236}">
                <a16:creationId xmlns:a16="http://schemas.microsoft.com/office/drawing/2014/main" id="{71B8AC5C-B4FA-3347-96E6-2F70944F8681}"/>
              </a:ext>
            </a:extLst>
          </p:cNvPr>
          <p:cNvPicPr>
            <a:picLocks noChangeAspect="1"/>
          </p:cNvPicPr>
          <p:nvPr/>
        </p:nvPicPr>
        <p:blipFill>
          <a:blip r:embed="rId14" cstate="screen">
            <a:extLst>
              <a:ext uri="{28A0092B-C50C-407E-A947-70E740481C1C}">
                <a14:useLocalDpi xmlns:a14="http://schemas.microsoft.com/office/drawing/2010/main"/>
              </a:ext>
            </a:extLst>
          </a:blip>
          <a:stretch>
            <a:fillRect/>
          </a:stretch>
        </p:blipFill>
        <p:spPr>
          <a:xfrm>
            <a:off x="2231377" y="5720761"/>
            <a:ext cx="957594" cy="587963"/>
          </a:xfrm>
          <a:prstGeom prst="rect">
            <a:avLst/>
          </a:prstGeom>
        </p:spPr>
      </p:pic>
      <p:pic>
        <p:nvPicPr>
          <p:cNvPr id="50" name="Picture 49">
            <a:extLst>
              <a:ext uri="{FF2B5EF4-FFF2-40B4-BE49-F238E27FC236}">
                <a16:creationId xmlns:a16="http://schemas.microsoft.com/office/drawing/2014/main" id="{BBCFC04E-E7BA-1041-A896-FA0E078052E9}"/>
              </a:ext>
            </a:extLst>
          </p:cNvPr>
          <p:cNvPicPr>
            <a:picLocks noChangeAspect="1"/>
          </p:cNvPicPr>
          <p:nvPr/>
        </p:nvPicPr>
        <p:blipFill>
          <a:blip r:embed="rId15" cstate="screen">
            <a:extLst>
              <a:ext uri="{28A0092B-C50C-407E-A947-70E740481C1C}">
                <a14:useLocalDpi xmlns:a14="http://schemas.microsoft.com/office/drawing/2010/main"/>
              </a:ext>
            </a:extLst>
          </a:blip>
          <a:stretch>
            <a:fillRect/>
          </a:stretch>
        </p:blipFill>
        <p:spPr>
          <a:xfrm>
            <a:off x="539750" y="549275"/>
            <a:ext cx="1664759" cy="1052640"/>
          </a:xfrm>
          <a:prstGeom prst="rect">
            <a:avLst/>
          </a:prstGeom>
        </p:spPr>
      </p:pic>
      <p:pic>
        <p:nvPicPr>
          <p:cNvPr id="52" name="Picture 51">
            <a:extLst>
              <a:ext uri="{FF2B5EF4-FFF2-40B4-BE49-F238E27FC236}">
                <a16:creationId xmlns:a16="http://schemas.microsoft.com/office/drawing/2014/main" id="{D02F82DA-B11D-8740-B3F8-5A978AB7C63F}"/>
              </a:ext>
            </a:extLst>
          </p:cNvPr>
          <p:cNvPicPr>
            <a:picLocks noChangeAspect="1"/>
          </p:cNvPicPr>
          <p:nvPr/>
        </p:nvPicPr>
        <p:blipFill>
          <a:blip r:embed="rId16" cstate="screen">
            <a:extLst>
              <a:ext uri="{28A0092B-C50C-407E-A947-70E740481C1C}">
                <a14:useLocalDpi xmlns:a14="http://schemas.microsoft.com/office/drawing/2010/main"/>
              </a:ext>
            </a:extLst>
          </a:blip>
          <a:stretch>
            <a:fillRect/>
          </a:stretch>
        </p:blipFill>
        <p:spPr>
          <a:xfrm>
            <a:off x="4572000" y="5570532"/>
            <a:ext cx="785740" cy="738193"/>
          </a:xfrm>
          <a:prstGeom prst="rect">
            <a:avLst/>
          </a:prstGeom>
        </p:spPr>
      </p:pic>
      <p:pic>
        <p:nvPicPr>
          <p:cNvPr id="38" name="Picture 37">
            <a:extLst>
              <a:ext uri="{FF2B5EF4-FFF2-40B4-BE49-F238E27FC236}">
                <a16:creationId xmlns:a16="http://schemas.microsoft.com/office/drawing/2014/main" id="{DE718D44-80E0-944A-8773-0F40D31D217B}"/>
              </a:ext>
            </a:extLst>
          </p:cNvPr>
          <p:cNvPicPr>
            <a:picLocks noChangeAspect="1"/>
          </p:cNvPicPr>
          <p:nvPr/>
        </p:nvPicPr>
        <p:blipFill>
          <a:blip r:embed="rId17" cstate="screen">
            <a:extLst>
              <a:ext uri="{28A0092B-C50C-407E-A947-70E740481C1C}">
                <a14:useLocalDpi xmlns:a14="http://schemas.microsoft.com/office/drawing/2010/main"/>
              </a:ext>
            </a:extLst>
          </a:blip>
          <a:stretch>
            <a:fillRect/>
          </a:stretch>
        </p:blipFill>
        <p:spPr>
          <a:xfrm>
            <a:off x="4280880" y="2652370"/>
            <a:ext cx="2108490" cy="1136663"/>
          </a:xfrm>
          <a:prstGeom prst="rect">
            <a:avLst/>
          </a:prstGeom>
        </p:spPr>
      </p:pic>
      <p:pic>
        <p:nvPicPr>
          <p:cNvPr id="6" name="Picture 5">
            <a:extLst>
              <a:ext uri="{FF2B5EF4-FFF2-40B4-BE49-F238E27FC236}">
                <a16:creationId xmlns:a16="http://schemas.microsoft.com/office/drawing/2014/main" id="{5725808C-ED4A-134B-97B3-1937560360A9}"/>
              </a:ext>
            </a:extLst>
          </p:cNvPr>
          <p:cNvPicPr>
            <a:picLocks noChangeAspect="1"/>
          </p:cNvPicPr>
          <p:nvPr/>
        </p:nvPicPr>
        <p:blipFill>
          <a:blip r:embed="rId18" cstate="screen">
            <a:extLst>
              <a:ext uri="{28A0092B-C50C-407E-A947-70E740481C1C}">
                <a14:useLocalDpi xmlns:a14="http://schemas.microsoft.com/office/drawing/2010/main"/>
              </a:ext>
            </a:extLst>
          </a:blip>
          <a:stretch>
            <a:fillRect/>
          </a:stretch>
        </p:blipFill>
        <p:spPr>
          <a:xfrm>
            <a:off x="-2748747" y="626393"/>
            <a:ext cx="2655142" cy="1946463"/>
          </a:xfrm>
          <a:prstGeom prst="rect">
            <a:avLst/>
          </a:prstGeom>
        </p:spPr>
      </p:pic>
      <p:pic>
        <p:nvPicPr>
          <p:cNvPr id="20" name="Picture 19">
            <a:extLst>
              <a:ext uri="{FF2B5EF4-FFF2-40B4-BE49-F238E27FC236}">
                <a16:creationId xmlns:a16="http://schemas.microsoft.com/office/drawing/2014/main" id="{A8E97FD9-7730-3A45-9A9D-89C58630B385}"/>
              </a:ext>
            </a:extLst>
          </p:cNvPr>
          <p:cNvPicPr>
            <a:picLocks noChangeAspect="1"/>
          </p:cNvPicPr>
          <p:nvPr/>
        </p:nvPicPr>
        <p:blipFill>
          <a:blip r:embed="rId19" cstate="screen">
            <a:extLst>
              <a:ext uri="{28A0092B-C50C-407E-A947-70E740481C1C}">
                <a14:useLocalDpi xmlns:a14="http://schemas.microsoft.com/office/drawing/2010/main"/>
              </a:ext>
            </a:extLst>
          </a:blip>
          <a:stretch>
            <a:fillRect/>
          </a:stretch>
        </p:blipFill>
        <p:spPr>
          <a:xfrm flipH="1">
            <a:off x="9314902" y="4018548"/>
            <a:ext cx="3029650" cy="2221012"/>
          </a:xfrm>
          <a:prstGeom prst="rect">
            <a:avLst/>
          </a:prstGeom>
        </p:spPr>
      </p:pic>
      <p:grpSp>
        <p:nvGrpSpPr>
          <p:cNvPr id="24" name="Group 23">
            <a:extLst>
              <a:ext uri="{FF2B5EF4-FFF2-40B4-BE49-F238E27FC236}">
                <a16:creationId xmlns:a16="http://schemas.microsoft.com/office/drawing/2014/main" id="{094716BF-C748-8D4F-9601-60EAA1530540}"/>
              </a:ext>
            </a:extLst>
          </p:cNvPr>
          <p:cNvGrpSpPr/>
          <p:nvPr/>
        </p:nvGrpSpPr>
        <p:grpSpPr>
          <a:xfrm>
            <a:off x="5263496" y="3086092"/>
            <a:ext cx="3230198" cy="3222633"/>
            <a:chOff x="466892" y="802915"/>
            <a:chExt cx="3230198" cy="3222633"/>
          </a:xfrm>
        </p:grpSpPr>
        <p:pic>
          <p:nvPicPr>
            <p:cNvPr id="25" name="Picture 24">
              <a:extLst>
                <a:ext uri="{FF2B5EF4-FFF2-40B4-BE49-F238E27FC236}">
                  <a16:creationId xmlns:a16="http://schemas.microsoft.com/office/drawing/2014/main" id="{8D9AD7C2-2F90-4346-AA03-23AB6F6C4BAE}"/>
                </a:ext>
              </a:extLst>
            </p:cNvPr>
            <p:cNvPicPr>
              <a:picLocks noChangeAspect="1"/>
            </p:cNvPicPr>
            <p:nvPr/>
          </p:nvPicPr>
          <p:blipFill>
            <a:blip r:embed="rId20" cstate="screen">
              <a:extLst>
                <a:ext uri="{28A0092B-C50C-407E-A947-70E740481C1C}">
                  <a14:useLocalDpi xmlns:a14="http://schemas.microsoft.com/office/drawing/2010/main"/>
                </a:ext>
              </a:extLst>
            </a:blip>
            <a:stretch>
              <a:fillRect/>
            </a:stretch>
          </p:blipFill>
          <p:spPr>
            <a:xfrm>
              <a:off x="466892" y="802915"/>
              <a:ext cx="3230198" cy="3222633"/>
            </a:xfrm>
            <a:prstGeom prst="rect">
              <a:avLst/>
            </a:prstGeom>
          </p:spPr>
        </p:pic>
        <p:sp>
          <p:nvSpPr>
            <p:cNvPr id="26" name="TextBox 25">
              <a:extLst>
                <a:ext uri="{FF2B5EF4-FFF2-40B4-BE49-F238E27FC236}">
                  <a16:creationId xmlns:a16="http://schemas.microsoft.com/office/drawing/2014/main" id="{E5685698-9423-344F-AA00-15D2CAE12FFC}"/>
                </a:ext>
              </a:extLst>
            </p:cNvPr>
            <p:cNvSpPr txBox="1"/>
            <p:nvPr/>
          </p:nvSpPr>
          <p:spPr>
            <a:xfrm>
              <a:off x="781258" y="1997212"/>
              <a:ext cx="2697458" cy="923330"/>
            </a:xfrm>
            <a:prstGeom prst="rect">
              <a:avLst/>
            </a:prstGeom>
            <a:noFill/>
          </p:spPr>
          <p:txBody>
            <a:bodyPr wrap="square" rtlCol="0">
              <a:spAutoFit/>
            </a:bodyPr>
            <a:lstStyle/>
            <a:p>
              <a:r>
                <a:rPr lang="en-US" dirty="0"/>
                <a:t>What a lot of things we spotted on our under the sea adventure!</a:t>
              </a:r>
            </a:p>
          </p:txBody>
        </p:sp>
      </p:grpSp>
      <p:grpSp>
        <p:nvGrpSpPr>
          <p:cNvPr id="18" name="Group 17">
            <a:extLst>
              <a:ext uri="{FF2B5EF4-FFF2-40B4-BE49-F238E27FC236}">
                <a16:creationId xmlns:a16="http://schemas.microsoft.com/office/drawing/2014/main" id="{BB1AAA09-6599-E042-888E-AB495D15803A}"/>
              </a:ext>
            </a:extLst>
          </p:cNvPr>
          <p:cNvGrpSpPr/>
          <p:nvPr/>
        </p:nvGrpSpPr>
        <p:grpSpPr>
          <a:xfrm>
            <a:off x="755650" y="995423"/>
            <a:ext cx="2138021" cy="2133014"/>
            <a:chOff x="755650" y="995423"/>
            <a:chExt cx="2138021" cy="2133014"/>
          </a:xfrm>
        </p:grpSpPr>
        <p:pic>
          <p:nvPicPr>
            <p:cNvPr id="3" name="Picture 2">
              <a:extLst>
                <a:ext uri="{FF2B5EF4-FFF2-40B4-BE49-F238E27FC236}">
                  <a16:creationId xmlns:a16="http://schemas.microsoft.com/office/drawing/2014/main" id="{AD8B94A4-69CB-1446-AFA9-B5E3E9A56B32}"/>
                </a:ext>
              </a:extLst>
            </p:cNvPr>
            <p:cNvPicPr>
              <a:picLocks noChangeAspect="1"/>
            </p:cNvPicPr>
            <p:nvPr/>
          </p:nvPicPr>
          <p:blipFill>
            <a:blip r:embed="rId21" cstate="screen">
              <a:extLst>
                <a:ext uri="{28A0092B-C50C-407E-A947-70E740481C1C}">
                  <a14:useLocalDpi xmlns:a14="http://schemas.microsoft.com/office/drawing/2010/main"/>
                </a:ext>
              </a:extLst>
            </a:blip>
            <a:stretch>
              <a:fillRect/>
            </a:stretch>
          </p:blipFill>
          <p:spPr>
            <a:xfrm>
              <a:off x="755650" y="995423"/>
              <a:ext cx="2138021" cy="2133014"/>
            </a:xfrm>
            <a:prstGeom prst="rect">
              <a:avLst/>
            </a:prstGeom>
          </p:spPr>
        </p:pic>
        <p:sp>
          <p:nvSpPr>
            <p:cNvPr id="15" name="TextBox 14">
              <a:extLst>
                <a:ext uri="{FF2B5EF4-FFF2-40B4-BE49-F238E27FC236}">
                  <a16:creationId xmlns:a16="http://schemas.microsoft.com/office/drawing/2014/main" id="{CD74A67C-37BB-3546-996A-A6543C8ED7A3}"/>
                </a:ext>
              </a:extLst>
            </p:cNvPr>
            <p:cNvSpPr txBox="1"/>
            <p:nvPr/>
          </p:nvSpPr>
          <p:spPr>
            <a:xfrm>
              <a:off x="975569" y="1711462"/>
              <a:ext cx="1744482" cy="646331"/>
            </a:xfrm>
            <a:prstGeom prst="rect">
              <a:avLst/>
            </a:prstGeom>
            <a:noFill/>
          </p:spPr>
          <p:txBody>
            <a:bodyPr wrap="square" rtlCol="0">
              <a:spAutoFit/>
            </a:bodyPr>
            <a:lstStyle/>
            <a:p>
              <a:r>
                <a:rPr lang="en-US" dirty="0"/>
                <a:t>Super reading everyone!</a:t>
              </a:r>
            </a:p>
          </p:txBody>
        </p:sp>
      </p:grpSp>
      <p:grpSp>
        <p:nvGrpSpPr>
          <p:cNvPr id="19" name="Group 18">
            <a:extLst>
              <a:ext uri="{FF2B5EF4-FFF2-40B4-BE49-F238E27FC236}">
                <a16:creationId xmlns:a16="http://schemas.microsoft.com/office/drawing/2014/main" id="{DB5E65A2-403E-B74A-A49B-9E53483922A1}"/>
              </a:ext>
            </a:extLst>
          </p:cNvPr>
          <p:cNvGrpSpPr/>
          <p:nvPr/>
        </p:nvGrpSpPr>
        <p:grpSpPr>
          <a:xfrm>
            <a:off x="607060" y="853136"/>
            <a:ext cx="2581910" cy="2575864"/>
            <a:chOff x="2767226" y="1738031"/>
            <a:chExt cx="2581910" cy="2575864"/>
          </a:xfrm>
        </p:grpSpPr>
        <p:pic>
          <p:nvPicPr>
            <p:cNvPr id="17" name="Picture 16">
              <a:extLst>
                <a:ext uri="{FF2B5EF4-FFF2-40B4-BE49-F238E27FC236}">
                  <a16:creationId xmlns:a16="http://schemas.microsoft.com/office/drawing/2014/main" id="{5F65BD91-6D3D-AD46-BC98-05E7B8F81404}"/>
                </a:ext>
              </a:extLst>
            </p:cNvPr>
            <p:cNvPicPr>
              <a:picLocks noChangeAspect="1"/>
            </p:cNvPicPr>
            <p:nvPr/>
          </p:nvPicPr>
          <p:blipFill>
            <a:blip r:embed="rId22" cstate="screen">
              <a:extLst>
                <a:ext uri="{28A0092B-C50C-407E-A947-70E740481C1C}">
                  <a14:useLocalDpi xmlns:a14="http://schemas.microsoft.com/office/drawing/2010/main"/>
                </a:ext>
              </a:extLst>
            </a:blip>
            <a:stretch>
              <a:fillRect/>
            </a:stretch>
          </p:blipFill>
          <p:spPr>
            <a:xfrm>
              <a:off x="2767226" y="1738031"/>
              <a:ext cx="2581910" cy="2575864"/>
            </a:xfrm>
            <a:prstGeom prst="rect">
              <a:avLst/>
            </a:prstGeom>
          </p:spPr>
        </p:pic>
        <p:sp>
          <p:nvSpPr>
            <p:cNvPr id="16" name="TextBox 15">
              <a:extLst>
                <a:ext uri="{FF2B5EF4-FFF2-40B4-BE49-F238E27FC236}">
                  <a16:creationId xmlns:a16="http://schemas.microsoft.com/office/drawing/2014/main" id="{1F018AB3-AE94-FF47-B603-F6DBE7BFD041}"/>
                </a:ext>
              </a:extLst>
            </p:cNvPr>
            <p:cNvSpPr txBox="1"/>
            <p:nvPr/>
          </p:nvSpPr>
          <p:spPr>
            <a:xfrm>
              <a:off x="3017428" y="2469028"/>
              <a:ext cx="2172376" cy="1200329"/>
            </a:xfrm>
            <a:prstGeom prst="rect">
              <a:avLst/>
            </a:prstGeom>
            <a:noFill/>
          </p:spPr>
          <p:txBody>
            <a:bodyPr wrap="square" rtlCol="0">
              <a:spAutoFit/>
            </a:bodyPr>
            <a:lstStyle/>
            <a:p>
              <a:r>
                <a:rPr lang="en-US" dirty="0"/>
                <a:t>You read the sound bubbles and blended the words very carefully.</a:t>
              </a:r>
            </a:p>
          </p:txBody>
        </p:sp>
      </p:grpSp>
    </p:spTree>
    <p:extLst>
      <p:ext uri="{BB962C8B-B14F-4D97-AF65-F5344CB8AC3E}">
        <p14:creationId xmlns:p14="http://schemas.microsoft.com/office/powerpoint/2010/main" val="16188920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9" presetClass="path" presetSubtype="0" repeatCount="0" accel="50000" decel="50000" fill="hold" nodeType="afterEffect">
                                  <p:stCondLst>
                                    <p:cond delay="0"/>
                                  </p:stCondLst>
                                  <p:childTnLst>
                                    <p:animMotion origin="layout" path="M 1.94444E-6 -3.33333E-6 C 1.94444E-6 0.03473 0.10729 0.06227 0.1625 0.06204 C 0.21771 0.06158 0.30035 0.0301 0.3316 -0.00185 C 0.36267 -0.03356 0.40052 -0.06203 0.49236 -0.06203 C 0.58194 -0.06203 0.65538 -0.03495 0.65538 -3.33333E-6 " pathEditMode="relative" rAng="0" ptsTypes="AAAAA">
                                      <p:cBhvr>
                                        <p:cTn id="6" dur="3000" fill="hold"/>
                                        <p:tgtEl>
                                          <p:spTgt spid="6"/>
                                        </p:tgtEl>
                                        <p:attrNameLst>
                                          <p:attrName>ppt_x</p:attrName>
                                          <p:attrName>ppt_y</p:attrName>
                                        </p:attrNameLst>
                                      </p:cBhvr>
                                      <p:rCtr x="32760" y="0"/>
                                    </p:animMotion>
                                  </p:childTnLst>
                                </p:cTn>
                              </p:par>
                              <p:par>
                                <p:cTn id="7" presetID="39" presetClass="path" presetSubtype="0" repeatCount="0" accel="50000" decel="50000" fill="hold" nodeType="withEffect">
                                  <p:stCondLst>
                                    <p:cond delay="0"/>
                                  </p:stCondLst>
                                  <p:childTnLst>
                                    <p:animMotion origin="layout" path="M 2.22222E-6 -4.81481E-6 C 2.22222E-6 0.03473 0.10729 0.06227 0.1625 0.06204 C 0.21771 0.06158 0.30034 0.0301 0.33159 -0.00185 C 0.36267 -0.03356 0.40052 -0.06203 0.49236 -0.06203 C 0.58194 -0.06203 0.65538 -0.03495 0.65538 -4.81481E-6 " pathEditMode="relative" rAng="0" ptsTypes="AAAAA">
                                      <p:cBhvr>
                                        <p:cTn id="8" dur="3000" fill="hold"/>
                                        <p:tgtEl>
                                          <p:spTgt spid="14"/>
                                        </p:tgtEl>
                                        <p:attrNameLst>
                                          <p:attrName>ppt_x</p:attrName>
                                          <p:attrName>ppt_y</p:attrName>
                                        </p:attrNameLst>
                                      </p:cBhvr>
                                      <p:rCtr x="32778" y="0"/>
                                    </p:animMotion>
                                  </p:childTnLst>
                                </p:cTn>
                              </p:par>
                            </p:childTnLst>
                          </p:cTn>
                        </p:par>
                        <p:par>
                          <p:cTn id="9" fill="hold">
                            <p:stCondLst>
                              <p:cond delay="3000"/>
                            </p:stCondLst>
                            <p:childTnLst>
                              <p:par>
                                <p:cTn id="10" presetID="53" presetClass="entr" presetSubtype="16"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animEffect transition="in" filter="fade">
                                      <p:cBhvr>
                                        <p:cTn id="14" dur="500"/>
                                        <p:tgtEl>
                                          <p:spTgt spid="18"/>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anim calcmode="lin" valueType="num">
                                      <p:cBhvr>
                                        <p:cTn id="19" dur="500" fill="hold"/>
                                        <p:tgtEl>
                                          <p:spTgt spid="19"/>
                                        </p:tgtEl>
                                        <p:attrNameLst>
                                          <p:attrName>ppt_w</p:attrName>
                                        </p:attrNameLst>
                                      </p:cBhvr>
                                      <p:tavLst>
                                        <p:tav tm="0">
                                          <p:val>
                                            <p:fltVal val="0"/>
                                          </p:val>
                                        </p:tav>
                                        <p:tav tm="100000">
                                          <p:val>
                                            <p:strVal val="#ppt_w"/>
                                          </p:val>
                                        </p:tav>
                                      </p:tavLst>
                                    </p:anim>
                                    <p:anim calcmode="lin" valueType="num">
                                      <p:cBhvr>
                                        <p:cTn id="20" dur="500" fill="hold"/>
                                        <p:tgtEl>
                                          <p:spTgt spid="19"/>
                                        </p:tgtEl>
                                        <p:attrNameLst>
                                          <p:attrName>ppt_h</p:attrName>
                                        </p:attrNameLst>
                                      </p:cBhvr>
                                      <p:tavLst>
                                        <p:tav tm="0">
                                          <p:val>
                                            <p:fltVal val="0"/>
                                          </p:val>
                                        </p:tav>
                                        <p:tav tm="100000">
                                          <p:val>
                                            <p:strVal val="#ppt_h"/>
                                          </p:val>
                                        </p:tav>
                                      </p:tavLst>
                                    </p:anim>
                                    <p:animEffect transition="in" filter="fade">
                                      <p:cBhvr>
                                        <p:cTn id="21" dur="500"/>
                                        <p:tgtEl>
                                          <p:spTgt spid="19"/>
                                        </p:tgtEl>
                                      </p:cBhvr>
                                    </p:animEffect>
                                  </p:childTnLst>
                                </p:cTn>
                              </p:par>
                              <p:par>
                                <p:cTn id="22" presetID="1" presetClass="exit" presetSubtype="0" fill="hold" nodeType="withEffect">
                                  <p:stCondLst>
                                    <p:cond delay="0"/>
                                  </p:stCondLst>
                                  <p:childTnLst>
                                    <p:set>
                                      <p:cBhvr>
                                        <p:cTn id="23" dur="1" fill="hold">
                                          <p:stCondLst>
                                            <p:cond delay="0"/>
                                          </p:stCondLst>
                                        </p:cTn>
                                        <p:tgtEl>
                                          <p:spTgt spid="18"/>
                                        </p:tgtEl>
                                        <p:attrNameLst>
                                          <p:attrName>style.visibility</p:attrName>
                                        </p:attrNameLst>
                                      </p:cBhvr>
                                      <p:to>
                                        <p:strVal val="hidden"/>
                                      </p:to>
                                    </p:set>
                                  </p:childTnLst>
                                </p:cTn>
                              </p:par>
                            </p:childTnLst>
                          </p:cTn>
                        </p:par>
                      </p:childTnLst>
                    </p:cTn>
                  </p:par>
                  <p:par>
                    <p:cTn id="24" fill="hold">
                      <p:stCondLst>
                        <p:cond delay="indefinite"/>
                      </p:stCondLst>
                      <p:childTnLst>
                        <p:par>
                          <p:cTn id="25" fill="hold">
                            <p:stCondLst>
                              <p:cond delay="0"/>
                            </p:stCondLst>
                            <p:childTnLst>
                              <p:par>
                                <p:cTn id="26" presetID="39" presetClass="path" presetSubtype="0" accel="50000" decel="50000" fill="hold" nodeType="clickEffect">
                                  <p:stCondLst>
                                    <p:cond delay="0"/>
                                  </p:stCondLst>
                                  <p:childTnLst>
                                    <p:animMotion origin="layout" path="M 0.65538 -3.33333E-6 C 0.65538 0.03473 0.72899 0.06204 0.81771 0.06204 C 0.90972 0.06204 0.95156 0.03334 0.98298 -3.33333E-6 C 1.01423 -0.03356 1.05625 -0.06203 1.14826 -0.06203 C 1.23715 -0.06203 1.31076 -0.03495 1.31076 -3.33333E-6 " pathEditMode="relative" rAng="0" ptsTypes="AAAAA">
                                      <p:cBhvr>
                                        <p:cTn id="27" dur="3000" fill="hold"/>
                                        <p:tgtEl>
                                          <p:spTgt spid="6"/>
                                        </p:tgtEl>
                                        <p:attrNameLst>
                                          <p:attrName>ppt_x</p:attrName>
                                          <p:attrName>ppt_y</p:attrName>
                                        </p:attrNameLst>
                                      </p:cBhvr>
                                      <p:rCtr x="32760" y="0"/>
                                    </p:animMotion>
                                  </p:childTnLst>
                                </p:cTn>
                              </p:par>
                              <p:par>
                                <p:cTn id="28" presetID="1" presetClass="exit" presetSubtype="0" fill="hold" nodeType="withEffect">
                                  <p:stCondLst>
                                    <p:cond delay="0"/>
                                  </p:stCondLst>
                                  <p:childTnLst>
                                    <p:set>
                                      <p:cBhvr>
                                        <p:cTn id="29" dur="1" fill="hold">
                                          <p:stCondLst>
                                            <p:cond delay="0"/>
                                          </p:stCondLst>
                                        </p:cTn>
                                        <p:tgtEl>
                                          <p:spTgt spid="19"/>
                                        </p:tgtEl>
                                        <p:attrNameLst>
                                          <p:attrName>style.visibility</p:attrName>
                                        </p:attrNameLst>
                                      </p:cBhvr>
                                      <p:to>
                                        <p:strVal val="hidden"/>
                                      </p:to>
                                    </p:set>
                                  </p:childTnLst>
                                </p:cTn>
                              </p:par>
                              <p:par>
                                <p:cTn id="30" presetID="39" presetClass="path" presetSubtype="0" accel="50000" decel="50000" fill="hold" nodeType="withEffect">
                                  <p:stCondLst>
                                    <p:cond delay="0"/>
                                  </p:stCondLst>
                                  <p:childTnLst>
                                    <p:animMotion origin="layout" path="M 0.65538 -4.81481E-6 C 0.65538 0.03473 0.72899 0.06204 0.81771 0.06204 C 0.90972 0.06204 0.95156 0.03334 0.98298 -4.81481E-6 C 1.01423 -0.03356 1.05625 -0.06203 1.14826 -0.06203 C 1.23715 -0.06203 1.31076 -0.03495 1.31076 -4.81481E-6 " pathEditMode="relative" rAng="0" ptsTypes="AAAAA">
                                      <p:cBhvr>
                                        <p:cTn id="31" dur="3000" fill="hold"/>
                                        <p:tgtEl>
                                          <p:spTgt spid="14"/>
                                        </p:tgtEl>
                                        <p:attrNameLst>
                                          <p:attrName>ppt_x</p:attrName>
                                          <p:attrName>ppt_y</p:attrName>
                                        </p:attrNameLst>
                                      </p:cBhvr>
                                      <p:rCtr x="32760" y="0"/>
                                    </p:animMotion>
                                  </p:childTnLst>
                                </p:cTn>
                              </p:par>
                            </p:childTnLst>
                          </p:cTn>
                        </p:par>
                      </p:childTnLst>
                    </p:cTn>
                  </p:par>
                  <p:par>
                    <p:cTn id="32" fill="hold">
                      <p:stCondLst>
                        <p:cond delay="indefinite"/>
                      </p:stCondLst>
                      <p:childTnLst>
                        <p:par>
                          <p:cTn id="33" fill="hold">
                            <p:stCondLst>
                              <p:cond delay="0"/>
                            </p:stCondLst>
                            <p:childTnLst>
                              <p:par>
                                <p:cTn id="34" presetID="39" presetClass="path" presetSubtype="0" repeatCount="0" accel="50000" decel="50000" fill="hold" nodeType="clickEffect">
                                  <p:stCondLst>
                                    <p:cond delay="0"/>
                                  </p:stCondLst>
                                  <p:childTnLst>
                                    <p:animMotion origin="layout" path="M -0.85643 -0.00695 C -0.85643 0.02777 -0.64827 0.06412 -0.56303 0.0655 C -0.47778 0.06712 -0.38577 0.03356 -0.34566 0.00162 C -0.30573 -0.0301 -0.25695 -0.05834 -0.13907 -0.05834 C -0.02395 -0.05834 0.07101 -0.03149 0.07101 0.00347 " pathEditMode="relative" rAng="0" ptsTypes="AAAAA">
                                      <p:cBhvr>
                                        <p:cTn id="35" dur="3000" spd="-100000" fill="hold"/>
                                        <p:tgtEl>
                                          <p:spTgt spid="20"/>
                                        </p:tgtEl>
                                        <p:attrNameLst>
                                          <p:attrName>ppt_x</p:attrName>
                                          <p:attrName>ppt_y</p:attrName>
                                        </p:attrNameLst>
                                      </p:cBhvr>
                                      <p:rCtr x="46372" y="1042"/>
                                    </p:animMotion>
                                  </p:childTnLst>
                                </p:cTn>
                              </p:par>
                              <p:par>
                                <p:cTn id="36" presetID="39" presetClass="path" presetSubtype="0" repeatCount="0" accel="50000" decel="50000" fill="hold" nodeType="withEffect">
                                  <p:stCondLst>
                                    <p:cond delay="0"/>
                                  </p:stCondLst>
                                  <p:childTnLst>
                                    <p:animMotion origin="layout" path="M -0.8132 -4.07407E-6 C -0.8132 0.03473 -0.68038 0.06227 -0.61181 0.06204 C -0.54323 0.06158 -0.4408 0.0301 -0.40191 -0.00185 C -0.3632 -0.03356 -0.31632 -0.06203 -0.20243 -0.06203 C -0.09132 -0.06203 1.66667E-6 -0.03495 1.66667E-6 -4.07407E-6 " pathEditMode="relative" rAng="0" ptsTypes="AAAAA">
                                      <p:cBhvr>
                                        <p:cTn id="37" dur="3000" spd="-100000" fill="hold"/>
                                        <p:tgtEl>
                                          <p:spTgt spid="21"/>
                                        </p:tgtEl>
                                        <p:attrNameLst>
                                          <p:attrName>ppt_x</p:attrName>
                                          <p:attrName>ppt_y</p:attrName>
                                        </p:attrNameLst>
                                      </p:cBhvr>
                                      <p:rCtr x="40660" y="0"/>
                                    </p:animMotion>
                                  </p:childTnLst>
                                </p:cTn>
                              </p:par>
                            </p:childTnLst>
                          </p:cTn>
                        </p:par>
                        <p:par>
                          <p:cTn id="38" fill="hold">
                            <p:stCondLst>
                              <p:cond delay="3000"/>
                            </p:stCondLst>
                            <p:childTnLst>
                              <p:par>
                                <p:cTn id="39" presetID="53" presetClass="entr" presetSubtype="16" fill="hold" nodeType="after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p:cTn id="41" dur="500" fill="hold"/>
                                        <p:tgtEl>
                                          <p:spTgt spid="24"/>
                                        </p:tgtEl>
                                        <p:attrNameLst>
                                          <p:attrName>ppt_w</p:attrName>
                                        </p:attrNameLst>
                                      </p:cBhvr>
                                      <p:tavLst>
                                        <p:tav tm="0">
                                          <p:val>
                                            <p:fltVal val="0"/>
                                          </p:val>
                                        </p:tav>
                                        <p:tav tm="100000">
                                          <p:val>
                                            <p:strVal val="#ppt_w"/>
                                          </p:val>
                                        </p:tav>
                                      </p:tavLst>
                                    </p:anim>
                                    <p:anim calcmode="lin" valueType="num">
                                      <p:cBhvr>
                                        <p:cTn id="42" dur="500" fill="hold"/>
                                        <p:tgtEl>
                                          <p:spTgt spid="24"/>
                                        </p:tgtEl>
                                        <p:attrNameLst>
                                          <p:attrName>ppt_h</p:attrName>
                                        </p:attrNameLst>
                                      </p:cBhvr>
                                      <p:tavLst>
                                        <p:tav tm="0">
                                          <p:val>
                                            <p:fltVal val="0"/>
                                          </p:val>
                                        </p:tav>
                                        <p:tav tm="100000">
                                          <p:val>
                                            <p:strVal val="#ppt_h"/>
                                          </p:val>
                                        </p:tav>
                                      </p:tavLst>
                                    </p:anim>
                                    <p:animEffect transition="in" filter="fade">
                                      <p:cBhvr>
                                        <p:cTn id="43" dur="500"/>
                                        <p:tgtEl>
                                          <p:spTgt spid="24"/>
                                        </p:tgtEl>
                                      </p:cBhvr>
                                    </p:animEffect>
                                  </p:childTnLst>
                                </p:cTn>
                              </p:par>
                            </p:childTnLst>
                          </p:cTn>
                        </p:par>
                      </p:childTnLst>
                    </p:cTn>
                  </p:par>
                  <p:par>
                    <p:cTn id="44" fill="hold">
                      <p:stCondLst>
                        <p:cond delay="indefinite"/>
                      </p:stCondLst>
                      <p:childTnLst>
                        <p:par>
                          <p:cTn id="45" fill="hold">
                            <p:stCondLst>
                              <p:cond delay="0"/>
                            </p:stCondLst>
                            <p:childTnLst>
                              <p:par>
                                <p:cTn id="46" presetID="39" presetClass="path" presetSubtype="0" accel="50000" decel="50000" fill="hold" nodeType="clickEffect">
                                  <p:stCondLst>
                                    <p:cond delay="0"/>
                                  </p:stCondLst>
                                  <p:childTnLst>
                                    <p:animMotion origin="layout" path="M -1.38385 -0.00695 C -1.38385 0.02777 -1.32448 0.05509 -1.25312 0.05509 C -1.17916 0.05509 -1.14566 0.02638 -1.12031 -0.00695 C -1.09514 -0.04051 -1.06128 -0.06899 -0.98732 -0.06899 C -0.9158 -0.06899 -0.85642 -0.0419 -0.85642 -0.00695 " pathEditMode="relative" rAng="0" ptsTypes="AAAAA">
                                      <p:cBhvr>
                                        <p:cTn id="47" dur="3000" spd="-100000" fill="hold"/>
                                        <p:tgtEl>
                                          <p:spTgt spid="20"/>
                                        </p:tgtEl>
                                        <p:attrNameLst>
                                          <p:attrName>ppt_x</p:attrName>
                                          <p:attrName>ppt_y</p:attrName>
                                        </p:attrNameLst>
                                      </p:cBhvr>
                                      <p:rCtr x="26372" y="0"/>
                                    </p:animMotion>
                                  </p:childTnLst>
                                </p:cTn>
                              </p:par>
                              <p:par>
                                <p:cTn id="48" presetID="39" presetClass="path" presetSubtype="0" accel="50000" decel="50000" fill="hold" nodeType="withEffect">
                                  <p:stCondLst>
                                    <p:cond delay="0"/>
                                  </p:stCondLst>
                                  <p:childTnLst>
                                    <p:animMotion origin="layout" path="M -1.39653 -4.07407E-6 C -1.39653 0.03473 -1.33108 0.06204 -1.25208 0.06204 C -1.17031 0.06204 -1.13299 0.03334 -1.10504 -4.07407E-6 C -1.07726 -0.03356 -1.03976 -0.06203 -0.95799 -0.06203 C -0.87882 -0.06203 -0.8132 -0.03495 -0.8132 -4.07407E-6 " pathEditMode="relative" rAng="0" ptsTypes="AAAAA">
                                      <p:cBhvr>
                                        <p:cTn id="49" dur="3000" spd="-100000" fill="hold"/>
                                        <p:tgtEl>
                                          <p:spTgt spid="21"/>
                                        </p:tgtEl>
                                        <p:attrNameLst>
                                          <p:attrName>ppt_x</p:attrName>
                                          <p:attrName>ppt_y</p:attrName>
                                        </p:attrNameLst>
                                      </p:cBhvr>
                                      <p:rCtr x="29167" y="0"/>
                                    </p:animMotion>
                                  </p:childTnLst>
                                </p:cTn>
                              </p:par>
                              <p:par>
                                <p:cTn id="50" presetID="1" presetClass="exit" presetSubtype="0" fill="hold" nodeType="withEffect">
                                  <p:stCondLst>
                                    <p:cond delay="0"/>
                                  </p:stCondLst>
                                  <p:childTnLst>
                                    <p:set>
                                      <p:cBhvr>
                                        <p:cTn id="51" dur="1" fill="hold">
                                          <p:stCondLst>
                                            <p:cond delay="0"/>
                                          </p:stCondLst>
                                        </p:cTn>
                                        <p:tgtEl>
                                          <p:spTgt spid="2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3416</TotalTime>
  <Words>219</Words>
  <Application>Microsoft Office PowerPoint</Application>
  <PresentationFormat>On-screen Show (4:3)</PresentationFormat>
  <Paragraphs>31</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Calibri</vt:lpstr>
      <vt:lpstr>Roboto</vt:lpstr>
      <vt:lpstr>Twinkl</vt:lpstr>
      <vt:lpstr>Arial</vt:lpstr>
      <vt:lpstr>Office Theme</vt:lpstr>
      <vt:lpstr>Disclaimer/s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twiknl</dc:creator>
  <cp:lastModifiedBy>J Geals BTP</cp:lastModifiedBy>
  <cp:revision>49</cp:revision>
  <dcterms:created xsi:type="dcterms:W3CDTF">2021-04-23T09:45:02Z</dcterms:created>
  <dcterms:modified xsi:type="dcterms:W3CDTF">2021-07-09T12:40:46Z</dcterms:modified>
</cp:coreProperties>
</file>