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5"/>
  </p:sldMasterIdLst>
  <p:notesMasterIdLst>
    <p:notesMasterId r:id="rId22"/>
  </p:notesMasterIdLst>
  <p:handoutMasterIdLst>
    <p:handoutMasterId r:id="rId23"/>
  </p:handoutMasterIdLst>
  <p:sldIdLst>
    <p:sldId id="258" r:id="rId6"/>
    <p:sldId id="264" r:id="rId7"/>
    <p:sldId id="268" r:id="rId8"/>
    <p:sldId id="269" r:id="rId9"/>
    <p:sldId id="271" r:id="rId10"/>
    <p:sldId id="318" r:id="rId11"/>
    <p:sldId id="317" r:id="rId12"/>
    <p:sldId id="316" r:id="rId13"/>
    <p:sldId id="315" r:id="rId14"/>
    <p:sldId id="314" r:id="rId15"/>
    <p:sldId id="284" r:id="rId16"/>
    <p:sldId id="285" r:id="rId17"/>
    <p:sldId id="286" r:id="rId18"/>
    <p:sldId id="287" r:id="rId19"/>
    <p:sldId id="288" r:id="rId20"/>
    <p:sldId id="290" r:id="rId21"/>
  </p:sldIdLst>
  <p:sldSz cx="9144000" cy="6858000" type="screen4x3"/>
  <p:notesSz cx="6858000" cy="9144000"/>
  <p:embeddedFontLst>
    <p:embeddedFont>
      <p:font typeface="Calibri" panose="020F0502020204030204" pitchFamily="34" charset="0"/>
      <p:regular r:id="rId24"/>
      <p:bold r:id="rId25"/>
      <p:italic r:id="rId26"/>
      <p:boldItalic r:id="rId27"/>
    </p:embeddedFont>
    <p:embeddedFont>
      <p:font typeface="Sassoon Infant Md" panose="02000603050000020003" charset="0"/>
      <p:regular r:id="rId28"/>
    </p:embeddedFont>
    <p:embeddedFont>
      <p:font typeface="Sassoon Infant Rg" panose="02000503030000020003" charset="0"/>
      <p:regular r:id="rId29"/>
      <p:bold r:id="rId30"/>
    </p:embeddedFont>
  </p:embeddedFontLst>
  <p:defaultTextStyle>
    <a:defPPr>
      <a:defRPr lang="en-US"/>
    </a:defPPr>
    <a:lvl1pPr algn="l" rtl="0" eaLnBrk="0" fontAlgn="base" hangingPunct="0">
      <a:spcBef>
        <a:spcPct val="0"/>
      </a:spcBef>
      <a:spcAft>
        <a:spcPct val="0"/>
      </a:spcAft>
      <a:defRPr kern="1200">
        <a:solidFill>
          <a:schemeClr val="tx1"/>
        </a:solidFill>
        <a:latin typeface="Sassoon Infant Rg" pitchFamily="50" charset="0"/>
        <a:ea typeface="+mn-ea"/>
        <a:cs typeface="+mn-cs"/>
      </a:defRPr>
    </a:lvl1pPr>
    <a:lvl2pPr marL="457200" algn="l" rtl="0" eaLnBrk="0" fontAlgn="base" hangingPunct="0">
      <a:spcBef>
        <a:spcPct val="0"/>
      </a:spcBef>
      <a:spcAft>
        <a:spcPct val="0"/>
      </a:spcAft>
      <a:defRPr kern="1200">
        <a:solidFill>
          <a:schemeClr val="tx1"/>
        </a:solidFill>
        <a:latin typeface="Sassoon Infant Rg" pitchFamily="50" charset="0"/>
        <a:ea typeface="+mn-ea"/>
        <a:cs typeface="+mn-cs"/>
      </a:defRPr>
    </a:lvl2pPr>
    <a:lvl3pPr marL="914400" algn="l" rtl="0" eaLnBrk="0" fontAlgn="base" hangingPunct="0">
      <a:spcBef>
        <a:spcPct val="0"/>
      </a:spcBef>
      <a:spcAft>
        <a:spcPct val="0"/>
      </a:spcAft>
      <a:defRPr kern="1200">
        <a:solidFill>
          <a:schemeClr val="tx1"/>
        </a:solidFill>
        <a:latin typeface="Sassoon Infant Rg" pitchFamily="50" charset="0"/>
        <a:ea typeface="+mn-ea"/>
        <a:cs typeface="+mn-cs"/>
      </a:defRPr>
    </a:lvl3pPr>
    <a:lvl4pPr marL="1371600" algn="l" rtl="0" eaLnBrk="0" fontAlgn="base" hangingPunct="0">
      <a:spcBef>
        <a:spcPct val="0"/>
      </a:spcBef>
      <a:spcAft>
        <a:spcPct val="0"/>
      </a:spcAft>
      <a:defRPr kern="1200">
        <a:solidFill>
          <a:schemeClr val="tx1"/>
        </a:solidFill>
        <a:latin typeface="Sassoon Infant Rg" pitchFamily="50" charset="0"/>
        <a:ea typeface="+mn-ea"/>
        <a:cs typeface="+mn-cs"/>
      </a:defRPr>
    </a:lvl4pPr>
    <a:lvl5pPr marL="1828800" algn="l" rtl="0" eaLnBrk="0" fontAlgn="base" hangingPunct="0">
      <a:spcBef>
        <a:spcPct val="0"/>
      </a:spcBef>
      <a:spcAft>
        <a:spcPct val="0"/>
      </a:spcAft>
      <a:defRPr kern="1200">
        <a:solidFill>
          <a:schemeClr val="tx1"/>
        </a:solidFill>
        <a:latin typeface="Sassoon Infant Rg" pitchFamily="50" charset="0"/>
        <a:ea typeface="+mn-ea"/>
        <a:cs typeface="+mn-cs"/>
      </a:defRPr>
    </a:lvl5pPr>
    <a:lvl6pPr marL="2286000" algn="l" defTabSz="914400" rtl="0" eaLnBrk="1" latinLnBrk="0" hangingPunct="1">
      <a:defRPr kern="1200">
        <a:solidFill>
          <a:schemeClr val="tx1"/>
        </a:solidFill>
        <a:latin typeface="Sassoon Infant Rg" pitchFamily="50" charset="0"/>
        <a:ea typeface="+mn-ea"/>
        <a:cs typeface="+mn-cs"/>
      </a:defRPr>
    </a:lvl6pPr>
    <a:lvl7pPr marL="2743200" algn="l" defTabSz="914400" rtl="0" eaLnBrk="1" latinLnBrk="0" hangingPunct="1">
      <a:defRPr kern="1200">
        <a:solidFill>
          <a:schemeClr val="tx1"/>
        </a:solidFill>
        <a:latin typeface="Sassoon Infant Rg" pitchFamily="50" charset="0"/>
        <a:ea typeface="+mn-ea"/>
        <a:cs typeface="+mn-cs"/>
      </a:defRPr>
    </a:lvl7pPr>
    <a:lvl8pPr marL="3200400" algn="l" defTabSz="914400" rtl="0" eaLnBrk="1" latinLnBrk="0" hangingPunct="1">
      <a:defRPr kern="1200">
        <a:solidFill>
          <a:schemeClr val="tx1"/>
        </a:solidFill>
        <a:latin typeface="Sassoon Infant Rg" pitchFamily="50" charset="0"/>
        <a:ea typeface="+mn-ea"/>
        <a:cs typeface="+mn-cs"/>
      </a:defRPr>
    </a:lvl8pPr>
    <a:lvl9pPr marL="3657600" algn="l" defTabSz="914400" rtl="0" eaLnBrk="1" latinLnBrk="0" hangingPunct="1">
      <a:defRPr kern="1200">
        <a:solidFill>
          <a:schemeClr val="tx1"/>
        </a:solidFill>
        <a:latin typeface="Sassoon Infant Rg" pitchFamily="50"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guide id="3" pos="317">
          <p15:clr>
            <a:srgbClr val="A4A3A4"/>
          </p15:clr>
        </p15:guide>
        <p15:guide id="4" orient="horz" pos="3997">
          <p15:clr>
            <a:srgbClr val="A4A3A4"/>
          </p15:clr>
        </p15:guide>
        <p15:guide id="5" pos="5443">
          <p15:clr>
            <a:srgbClr val="A4A3A4"/>
          </p15:clr>
        </p15:guide>
        <p15:guide id="6" orient="horz" pos="323">
          <p15:clr>
            <a:srgbClr val="A4A3A4"/>
          </p15:clr>
        </p15:guide>
        <p15:guide id="7" pos="476">
          <p15:clr>
            <a:srgbClr val="A4A3A4"/>
          </p15:clr>
        </p15:guide>
        <p15:guide id="8" orient="horz" pos="459">
          <p15:clr>
            <a:srgbClr val="A4A3A4"/>
          </p15:clr>
        </p15:guide>
        <p15:guide id="9" orient="horz" pos="3838">
          <p15:clr>
            <a:srgbClr val="A4A3A4"/>
          </p15:clr>
        </p15:guide>
        <p15:guide id="10" pos="5284">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75CEEF"/>
    <a:srgbClr val="12D7DF"/>
    <a:srgbClr val="0278AE"/>
    <a:srgbClr val="9ECFE0"/>
    <a:srgbClr val="F65813"/>
    <a:srgbClr val="FAE524"/>
    <a:srgbClr val="BADFE9"/>
    <a:srgbClr val="9EF5C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E39ED6E-D86E-66C1-4ECB-1A92B6F784F4}" v="441" dt="2021-06-29T13:58:19.724"/>
    <p1510:client id="{94C08FC7-EF04-4DA2-AA48-24D00C3238E7}" v="4" dt="2021-07-18T22:10:21.934"/>
    <p1510:client id="{9F77D041-2EA2-2452-E78C-B5273FC8AF23}" v="3" dt="2021-07-12T10:49:51.15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109" autoAdjust="0"/>
    <p:restoredTop sz="94660"/>
  </p:normalViewPr>
  <p:slideViewPr>
    <p:cSldViewPr snapToGrid="0">
      <p:cViewPr varScale="1">
        <p:scale>
          <a:sx n="72" d="100"/>
          <a:sy n="72" d="100"/>
        </p:scale>
        <p:origin x="1224" y="78"/>
      </p:cViewPr>
      <p:guideLst>
        <p:guide orient="horz" pos="2160"/>
        <p:guide pos="2880"/>
        <p:guide pos="317"/>
        <p:guide orient="horz" pos="3997"/>
        <p:guide pos="5443"/>
        <p:guide orient="horz" pos="323"/>
        <p:guide pos="476"/>
        <p:guide orient="horz" pos="459"/>
        <p:guide orient="horz" pos="3838"/>
        <p:guide pos="5284"/>
      </p:guideLst>
    </p:cSldViewPr>
  </p:slideViewPr>
  <p:notesTextViewPr>
    <p:cViewPr>
      <p:scale>
        <a:sx n="1" d="1"/>
        <a:sy n="1" d="1"/>
      </p:scale>
      <p:origin x="0" y="0"/>
    </p:cViewPr>
  </p:notesTextViewPr>
  <p:notesViewPr>
    <p:cSldViewPr snapToGrid="0">
      <p:cViewPr varScale="1">
        <p:scale>
          <a:sx n="86" d="100"/>
          <a:sy n="86" d="100"/>
        </p:scale>
        <p:origin x="2928" y="7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font" Target="fonts/font3.fntdata"/><Relationship Id="rId3" Type="http://schemas.openxmlformats.org/officeDocument/2006/relationships/customXml" Target="../customXml/item3.xml"/><Relationship Id="rId21" Type="http://schemas.openxmlformats.org/officeDocument/2006/relationships/slide" Target="slides/slide16.xml"/><Relationship Id="rId34" Type="http://schemas.openxmlformats.org/officeDocument/2006/relationships/tableStyles" Target="tableStyle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font" Target="fonts/font2.fntdata"/><Relationship Id="rId33"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font" Target="fonts/font6.fntdata"/><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font" Target="fonts/font1.fntdata"/><Relationship Id="rId32" Type="http://schemas.openxmlformats.org/officeDocument/2006/relationships/viewProps" Target="viewProps.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handoutMaster" Target="handoutMasters/handoutMaster1.xml"/><Relationship Id="rId28" Type="http://schemas.openxmlformats.org/officeDocument/2006/relationships/font" Target="fonts/font5.fntdata"/><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presProps" Target="presProps.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notesMaster" Target="notesMasters/notesMaster1.xml"/><Relationship Id="rId27" Type="http://schemas.openxmlformats.org/officeDocument/2006/relationships/font" Target="fonts/font4.fntdata"/><Relationship Id="rId30" Type="http://schemas.openxmlformats.org/officeDocument/2006/relationships/font" Target="fonts/font7.fntdata"/><Relationship Id="rId35" Type="http://schemas.microsoft.com/office/2015/10/relationships/revisionInfo" Target="revisionInfo.xml"/><Relationship Id="rId8" Type="http://schemas.openxmlformats.org/officeDocument/2006/relationships/slide" Target="slides/slide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47E21E6B-28F0-43EA-B5AC-D851D0E20FB9}"/>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C143AD76-8A43-41DB-9240-B7A7CCCDDD7C}"/>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D76FC930-BD76-4301-9DC1-3266E3DDBE67}" type="datetimeFigureOut">
              <a:rPr lang="en-GB"/>
              <a:pPr>
                <a:defRPr/>
              </a:pPr>
              <a:t>18/07/2021</a:t>
            </a:fld>
            <a:endParaRPr lang="en-GB"/>
          </a:p>
        </p:txBody>
      </p:sp>
      <p:sp>
        <p:nvSpPr>
          <p:cNvPr id="4" name="Footer Placeholder 3">
            <a:extLst>
              <a:ext uri="{FF2B5EF4-FFF2-40B4-BE49-F238E27FC236}">
                <a16:creationId xmlns:a16="http://schemas.microsoft.com/office/drawing/2014/main" id="{243457C9-99C9-470C-B15B-5C59CC0A515C}"/>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a:extLst>
              <a:ext uri="{FF2B5EF4-FFF2-40B4-BE49-F238E27FC236}">
                <a16:creationId xmlns:a16="http://schemas.microsoft.com/office/drawing/2014/main" id="{69D8018C-F678-4EB9-895B-5F6AC5033A7A}"/>
              </a:ext>
            </a:extLst>
          </p:cNvPr>
          <p:cNvSpPr>
            <a:spLocks noGrp="1"/>
          </p:cNvSpPr>
          <p:nvPr>
            <p:ph type="sldNum" sz="quarter" idx="3"/>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Calibri" panose="020F0502020204030204" pitchFamily="34" charset="0"/>
              </a:defRPr>
            </a:lvl1pPr>
          </a:lstStyle>
          <a:p>
            <a:fld id="{201DEE00-9725-419C-8934-D585FAF86D03}" type="slidenum">
              <a:rPr lang="en-GB" altLang="en-US"/>
              <a:pPr/>
              <a:t>‹#›</a:t>
            </a:fld>
            <a:endParaRPr lang="en-GB"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CD534A63-D621-4590-AC0F-EB27230BF240}"/>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630F1DED-7117-457F-B7EB-F57658952284}"/>
              </a:ext>
            </a:extLst>
          </p:cNvPr>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334E230B-D1EF-4479-8366-A432D4A2F44A}" type="datetimeFigureOut">
              <a:rPr lang="en-GB"/>
              <a:pPr>
                <a:defRPr/>
              </a:pPr>
              <a:t>18/07/2021</a:t>
            </a:fld>
            <a:endParaRPr lang="en-GB"/>
          </a:p>
        </p:txBody>
      </p:sp>
      <p:sp>
        <p:nvSpPr>
          <p:cNvPr id="4" name="Slide Image Placeholder 3">
            <a:extLst>
              <a:ext uri="{FF2B5EF4-FFF2-40B4-BE49-F238E27FC236}">
                <a16:creationId xmlns:a16="http://schemas.microsoft.com/office/drawing/2014/main" id="{4699A3A1-DCE9-4A8C-BF9D-96A82DD92E85}"/>
              </a:ext>
            </a:extLst>
          </p:cNvPr>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a:extLst>
              <a:ext uri="{FF2B5EF4-FFF2-40B4-BE49-F238E27FC236}">
                <a16:creationId xmlns:a16="http://schemas.microsoft.com/office/drawing/2014/main" id="{A02ED399-584A-48F6-A60E-27EBE7513EA3}"/>
              </a:ext>
            </a:extLst>
          </p:cNvPr>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7DFAAF04-EC08-48CA-95FA-4CEDED4E65C4}"/>
              </a:ext>
            </a:extLst>
          </p:cNvPr>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7" name="Slide Number Placeholder 6">
            <a:extLst>
              <a:ext uri="{FF2B5EF4-FFF2-40B4-BE49-F238E27FC236}">
                <a16:creationId xmlns:a16="http://schemas.microsoft.com/office/drawing/2014/main" id="{25512C53-374D-4B8D-BB33-B0388D7DC665}"/>
              </a:ext>
            </a:extLst>
          </p:cNvPr>
          <p:cNvSpPr>
            <a:spLocks noGrp="1"/>
          </p:cNvSpPr>
          <p:nvPr>
            <p:ph type="sldNum" sz="quarter" idx="5"/>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Calibri" panose="020F0502020204030204" pitchFamily="34" charset="0"/>
              </a:defRPr>
            </a:lvl1pPr>
          </a:lstStyle>
          <a:p>
            <a:fld id="{0994B474-5F95-4889-8775-FA8185F4F902}" type="slidenum">
              <a:rPr lang="en-GB" altLang="en-US"/>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lide Image Placeholder 1">
            <a:extLst>
              <a:ext uri="{FF2B5EF4-FFF2-40B4-BE49-F238E27FC236}">
                <a16:creationId xmlns:a16="http://schemas.microsoft.com/office/drawing/2014/main" id="{5F6524DA-F892-4280-97AA-9BA20EDFA953}"/>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6387" name="Notes Placeholder 2">
            <a:extLst>
              <a:ext uri="{FF2B5EF4-FFF2-40B4-BE49-F238E27FC236}">
                <a16:creationId xmlns:a16="http://schemas.microsoft.com/office/drawing/2014/main" id="{4EE05923-051D-4D3F-8B9E-BA67A8517CCE}"/>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16388" name="Slide Number Placeholder 3">
            <a:extLst>
              <a:ext uri="{FF2B5EF4-FFF2-40B4-BE49-F238E27FC236}">
                <a16:creationId xmlns:a16="http://schemas.microsoft.com/office/drawing/2014/main" id="{6716E157-A5D7-4B0B-BDEA-C64DB346B33E}"/>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Sassoon Infant Rg" pitchFamily="50" charset="0"/>
              </a:defRPr>
            </a:lvl1pPr>
            <a:lvl2pPr marL="742950" indent="-285750">
              <a:defRPr>
                <a:solidFill>
                  <a:schemeClr val="tx1"/>
                </a:solidFill>
                <a:latin typeface="Sassoon Infant Rg" pitchFamily="50" charset="0"/>
              </a:defRPr>
            </a:lvl2pPr>
            <a:lvl3pPr marL="1143000" indent="-228600">
              <a:defRPr>
                <a:solidFill>
                  <a:schemeClr val="tx1"/>
                </a:solidFill>
                <a:latin typeface="Sassoon Infant Rg" pitchFamily="50" charset="0"/>
              </a:defRPr>
            </a:lvl3pPr>
            <a:lvl4pPr marL="1600200" indent="-228600">
              <a:defRPr>
                <a:solidFill>
                  <a:schemeClr val="tx1"/>
                </a:solidFill>
                <a:latin typeface="Sassoon Infant Rg" pitchFamily="50" charset="0"/>
              </a:defRPr>
            </a:lvl4pPr>
            <a:lvl5pPr marL="2057400" indent="-228600">
              <a:defRPr>
                <a:solidFill>
                  <a:schemeClr val="tx1"/>
                </a:solidFill>
                <a:latin typeface="Sassoon Infant Rg" pitchFamily="50" charset="0"/>
              </a:defRPr>
            </a:lvl5pPr>
            <a:lvl6pPr marL="2514600" indent="-228600" eaLnBrk="0" fontAlgn="base" hangingPunct="0">
              <a:spcBef>
                <a:spcPct val="0"/>
              </a:spcBef>
              <a:spcAft>
                <a:spcPct val="0"/>
              </a:spcAft>
              <a:defRPr>
                <a:solidFill>
                  <a:schemeClr val="tx1"/>
                </a:solidFill>
                <a:latin typeface="Sassoon Infant Rg" pitchFamily="50" charset="0"/>
              </a:defRPr>
            </a:lvl6pPr>
            <a:lvl7pPr marL="2971800" indent="-228600" eaLnBrk="0" fontAlgn="base" hangingPunct="0">
              <a:spcBef>
                <a:spcPct val="0"/>
              </a:spcBef>
              <a:spcAft>
                <a:spcPct val="0"/>
              </a:spcAft>
              <a:defRPr>
                <a:solidFill>
                  <a:schemeClr val="tx1"/>
                </a:solidFill>
                <a:latin typeface="Sassoon Infant Rg" pitchFamily="50" charset="0"/>
              </a:defRPr>
            </a:lvl7pPr>
            <a:lvl8pPr marL="3429000" indent="-228600" eaLnBrk="0" fontAlgn="base" hangingPunct="0">
              <a:spcBef>
                <a:spcPct val="0"/>
              </a:spcBef>
              <a:spcAft>
                <a:spcPct val="0"/>
              </a:spcAft>
              <a:defRPr>
                <a:solidFill>
                  <a:schemeClr val="tx1"/>
                </a:solidFill>
                <a:latin typeface="Sassoon Infant Rg" pitchFamily="50" charset="0"/>
              </a:defRPr>
            </a:lvl8pPr>
            <a:lvl9pPr marL="3886200" indent="-228600" eaLnBrk="0" fontAlgn="base" hangingPunct="0">
              <a:spcBef>
                <a:spcPct val="0"/>
              </a:spcBef>
              <a:spcAft>
                <a:spcPct val="0"/>
              </a:spcAft>
              <a:defRPr>
                <a:solidFill>
                  <a:schemeClr val="tx1"/>
                </a:solidFill>
                <a:latin typeface="Sassoon Infant Rg" pitchFamily="50" charset="0"/>
              </a:defRPr>
            </a:lvl9pPr>
          </a:lstStyle>
          <a:p>
            <a:fld id="{9CF6A1A2-D73E-4262-9E0A-50BDCA09AB04}" type="slidenum">
              <a:rPr lang="en-GB" altLang="en-US">
                <a:latin typeface="Calibri" panose="020F0502020204030204" pitchFamily="34" charset="0"/>
              </a:rPr>
              <a:pPr/>
              <a:t>1</a:t>
            </a:fld>
            <a:endParaRPr lang="en-GB" altLang="en-US">
              <a:latin typeface="Calibri" panose="020F0502020204030204"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Image Placeholder 1">
            <a:extLst>
              <a:ext uri="{FF2B5EF4-FFF2-40B4-BE49-F238E27FC236}">
                <a16:creationId xmlns:a16="http://schemas.microsoft.com/office/drawing/2014/main" id="{8F5D5415-95E1-4049-B6EF-CE3D333AF369}"/>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5" name="Notes Placeholder 2">
            <a:extLst>
              <a:ext uri="{FF2B5EF4-FFF2-40B4-BE49-F238E27FC236}">
                <a16:creationId xmlns:a16="http://schemas.microsoft.com/office/drawing/2014/main" id="{BDECA029-E274-4FA9-BECD-70CDA71FCF14}"/>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18436" name="Slide Number Placeholder 3">
            <a:extLst>
              <a:ext uri="{FF2B5EF4-FFF2-40B4-BE49-F238E27FC236}">
                <a16:creationId xmlns:a16="http://schemas.microsoft.com/office/drawing/2014/main" id="{4973E1B5-BDFA-4F05-A76C-7D12D32363CA}"/>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Sassoon Infant Rg" pitchFamily="50" charset="0"/>
              </a:defRPr>
            </a:lvl1pPr>
            <a:lvl2pPr marL="742950" indent="-285750">
              <a:defRPr>
                <a:solidFill>
                  <a:schemeClr val="tx1"/>
                </a:solidFill>
                <a:latin typeface="Sassoon Infant Rg" pitchFamily="50" charset="0"/>
              </a:defRPr>
            </a:lvl2pPr>
            <a:lvl3pPr marL="1143000" indent="-228600">
              <a:defRPr>
                <a:solidFill>
                  <a:schemeClr val="tx1"/>
                </a:solidFill>
                <a:latin typeface="Sassoon Infant Rg" pitchFamily="50" charset="0"/>
              </a:defRPr>
            </a:lvl3pPr>
            <a:lvl4pPr marL="1600200" indent="-228600">
              <a:defRPr>
                <a:solidFill>
                  <a:schemeClr val="tx1"/>
                </a:solidFill>
                <a:latin typeface="Sassoon Infant Rg" pitchFamily="50" charset="0"/>
              </a:defRPr>
            </a:lvl4pPr>
            <a:lvl5pPr marL="2057400" indent="-228600">
              <a:defRPr>
                <a:solidFill>
                  <a:schemeClr val="tx1"/>
                </a:solidFill>
                <a:latin typeface="Sassoon Infant Rg" pitchFamily="50" charset="0"/>
              </a:defRPr>
            </a:lvl5pPr>
            <a:lvl6pPr marL="2514600" indent="-228600" eaLnBrk="0" fontAlgn="base" hangingPunct="0">
              <a:spcBef>
                <a:spcPct val="0"/>
              </a:spcBef>
              <a:spcAft>
                <a:spcPct val="0"/>
              </a:spcAft>
              <a:defRPr>
                <a:solidFill>
                  <a:schemeClr val="tx1"/>
                </a:solidFill>
                <a:latin typeface="Sassoon Infant Rg" pitchFamily="50" charset="0"/>
              </a:defRPr>
            </a:lvl6pPr>
            <a:lvl7pPr marL="2971800" indent="-228600" eaLnBrk="0" fontAlgn="base" hangingPunct="0">
              <a:spcBef>
                <a:spcPct val="0"/>
              </a:spcBef>
              <a:spcAft>
                <a:spcPct val="0"/>
              </a:spcAft>
              <a:defRPr>
                <a:solidFill>
                  <a:schemeClr val="tx1"/>
                </a:solidFill>
                <a:latin typeface="Sassoon Infant Rg" pitchFamily="50" charset="0"/>
              </a:defRPr>
            </a:lvl7pPr>
            <a:lvl8pPr marL="3429000" indent="-228600" eaLnBrk="0" fontAlgn="base" hangingPunct="0">
              <a:spcBef>
                <a:spcPct val="0"/>
              </a:spcBef>
              <a:spcAft>
                <a:spcPct val="0"/>
              </a:spcAft>
              <a:defRPr>
                <a:solidFill>
                  <a:schemeClr val="tx1"/>
                </a:solidFill>
                <a:latin typeface="Sassoon Infant Rg" pitchFamily="50" charset="0"/>
              </a:defRPr>
            </a:lvl8pPr>
            <a:lvl9pPr marL="3886200" indent="-228600" eaLnBrk="0" fontAlgn="base" hangingPunct="0">
              <a:spcBef>
                <a:spcPct val="0"/>
              </a:spcBef>
              <a:spcAft>
                <a:spcPct val="0"/>
              </a:spcAft>
              <a:defRPr>
                <a:solidFill>
                  <a:schemeClr val="tx1"/>
                </a:solidFill>
                <a:latin typeface="Sassoon Infant Rg" pitchFamily="50" charset="0"/>
              </a:defRPr>
            </a:lvl9pPr>
          </a:lstStyle>
          <a:p>
            <a:fld id="{93895060-07A4-4A04-A15C-05B3834A9669}" type="slidenum">
              <a:rPr lang="en-GB" altLang="en-US">
                <a:latin typeface="Calibri" panose="020F0502020204030204" pitchFamily="34" charset="0"/>
              </a:rPr>
              <a:pPr/>
              <a:t>2</a:t>
            </a:fld>
            <a:endParaRPr lang="en-GB" altLang="en-US">
              <a:latin typeface="Calibri" panose="020F0502020204030204"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Slide Image Placeholder 1">
            <a:extLst>
              <a:ext uri="{FF2B5EF4-FFF2-40B4-BE49-F238E27FC236}">
                <a16:creationId xmlns:a16="http://schemas.microsoft.com/office/drawing/2014/main" id="{67B687E1-1629-42D1-9746-242B76FB8084}"/>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0483" name="Notes Placeholder 2">
            <a:extLst>
              <a:ext uri="{FF2B5EF4-FFF2-40B4-BE49-F238E27FC236}">
                <a16:creationId xmlns:a16="http://schemas.microsoft.com/office/drawing/2014/main" id="{2F2CB361-1D95-452A-86B1-6C4370F5961F}"/>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20484" name="Slide Number Placeholder 3">
            <a:extLst>
              <a:ext uri="{FF2B5EF4-FFF2-40B4-BE49-F238E27FC236}">
                <a16:creationId xmlns:a16="http://schemas.microsoft.com/office/drawing/2014/main" id="{E4E5630C-6F7E-4525-B5C0-3078E191B51C}"/>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Sassoon Infant Rg" pitchFamily="50" charset="0"/>
              </a:defRPr>
            </a:lvl1pPr>
            <a:lvl2pPr marL="742950" indent="-285750">
              <a:defRPr>
                <a:solidFill>
                  <a:schemeClr val="tx1"/>
                </a:solidFill>
                <a:latin typeface="Sassoon Infant Rg" pitchFamily="50" charset="0"/>
              </a:defRPr>
            </a:lvl2pPr>
            <a:lvl3pPr marL="1143000" indent="-228600">
              <a:defRPr>
                <a:solidFill>
                  <a:schemeClr val="tx1"/>
                </a:solidFill>
                <a:latin typeface="Sassoon Infant Rg" pitchFamily="50" charset="0"/>
              </a:defRPr>
            </a:lvl3pPr>
            <a:lvl4pPr marL="1600200" indent="-228600">
              <a:defRPr>
                <a:solidFill>
                  <a:schemeClr val="tx1"/>
                </a:solidFill>
                <a:latin typeface="Sassoon Infant Rg" pitchFamily="50" charset="0"/>
              </a:defRPr>
            </a:lvl4pPr>
            <a:lvl5pPr marL="2057400" indent="-228600">
              <a:defRPr>
                <a:solidFill>
                  <a:schemeClr val="tx1"/>
                </a:solidFill>
                <a:latin typeface="Sassoon Infant Rg" pitchFamily="50" charset="0"/>
              </a:defRPr>
            </a:lvl5pPr>
            <a:lvl6pPr marL="2514600" indent="-228600" eaLnBrk="0" fontAlgn="base" hangingPunct="0">
              <a:spcBef>
                <a:spcPct val="0"/>
              </a:spcBef>
              <a:spcAft>
                <a:spcPct val="0"/>
              </a:spcAft>
              <a:defRPr>
                <a:solidFill>
                  <a:schemeClr val="tx1"/>
                </a:solidFill>
                <a:latin typeface="Sassoon Infant Rg" pitchFamily="50" charset="0"/>
              </a:defRPr>
            </a:lvl6pPr>
            <a:lvl7pPr marL="2971800" indent="-228600" eaLnBrk="0" fontAlgn="base" hangingPunct="0">
              <a:spcBef>
                <a:spcPct val="0"/>
              </a:spcBef>
              <a:spcAft>
                <a:spcPct val="0"/>
              </a:spcAft>
              <a:defRPr>
                <a:solidFill>
                  <a:schemeClr val="tx1"/>
                </a:solidFill>
                <a:latin typeface="Sassoon Infant Rg" pitchFamily="50" charset="0"/>
              </a:defRPr>
            </a:lvl7pPr>
            <a:lvl8pPr marL="3429000" indent="-228600" eaLnBrk="0" fontAlgn="base" hangingPunct="0">
              <a:spcBef>
                <a:spcPct val="0"/>
              </a:spcBef>
              <a:spcAft>
                <a:spcPct val="0"/>
              </a:spcAft>
              <a:defRPr>
                <a:solidFill>
                  <a:schemeClr val="tx1"/>
                </a:solidFill>
                <a:latin typeface="Sassoon Infant Rg" pitchFamily="50" charset="0"/>
              </a:defRPr>
            </a:lvl8pPr>
            <a:lvl9pPr marL="3886200" indent="-228600" eaLnBrk="0" fontAlgn="base" hangingPunct="0">
              <a:spcBef>
                <a:spcPct val="0"/>
              </a:spcBef>
              <a:spcAft>
                <a:spcPct val="0"/>
              </a:spcAft>
              <a:defRPr>
                <a:solidFill>
                  <a:schemeClr val="tx1"/>
                </a:solidFill>
                <a:latin typeface="Sassoon Infant Rg" pitchFamily="50" charset="0"/>
              </a:defRPr>
            </a:lvl9pPr>
          </a:lstStyle>
          <a:p>
            <a:fld id="{2ED60C38-6F50-4034-9CD1-BC8597FFDD2C}" type="slidenum">
              <a:rPr lang="en-GB" altLang="en-US">
                <a:latin typeface="Calibri" panose="020F0502020204030204" pitchFamily="34" charset="0"/>
              </a:rPr>
              <a:pPr/>
              <a:t>3</a:t>
            </a:fld>
            <a:endParaRPr lang="en-GB" altLang="en-US">
              <a:latin typeface="Calibri" panose="020F0502020204030204" pitchFamily="3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Image Placeholder 1">
            <a:extLst>
              <a:ext uri="{FF2B5EF4-FFF2-40B4-BE49-F238E27FC236}">
                <a16:creationId xmlns:a16="http://schemas.microsoft.com/office/drawing/2014/main" id="{23E5A813-281C-4700-986F-EF4F5FF83408}"/>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2531" name="Notes Placeholder 2">
            <a:extLst>
              <a:ext uri="{FF2B5EF4-FFF2-40B4-BE49-F238E27FC236}">
                <a16:creationId xmlns:a16="http://schemas.microsoft.com/office/drawing/2014/main" id="{83351FF6-A6FB-473F-B257-1ADA46376AB3}"/>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22532" name="Slide Number Placeholder 3">
            <a:extLst>
              <a:ext uri="{FF2B5EF4-FFF2-40B4-BE49-F238E27FC236}">
                <a16:creationId xmlns:a16="http://schemas.microsoft.com/office/drawing/2014/main" id="{701D8302-2EEB-46C1-A5EF-B018C3E1B104}"/>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Sassoon Infant Rg" pitchFamily="50" charset="0"/>
              </a:defRPr>
            </a:lvl1pPr>
            <a:lvl2pPr marL="742950" indent="-285750">
              <a:defRPr>
                <a:solidFill>
                  <a:schemeClr val="tx1"/>
                </a:solidFill>
                <a:latin typeface="Sassoon Infant Rg" pitchFamily="50" charset="0"/>
              </a:defRPr>
            </a:lvl2pPr>
            <a:lvl3pPr marL="1143000" indent="-228600">
              <a:defRPr>
                <a:solidFill>
                  <a:schemeClr val="tx1"/>
                </a:solidFill>
                <a:latin typeface="Sassoon Infant Rg" pitchFamily="50" charset="0"/>
              </a:defRPr>
            </a:lvl3pPr>
            <a:lvl4pPr marL="1600200" indent="-228600">
              <a:defRPr>
                <a:solidFill>
                  <a:schemeClr val="tx1"/>
                </a:solidFill>
                <a:latin typeface="Sassoon Infant Rg" pitchFamily="50" charset="0"/>
              </a:defRPr>
            </a:lvl4pPr>
            <a:lvl5pPr marL="2057400" indent="-228600">
              <a:defRPr>
                <a:solidFill>
                  <a:schemeClr val="tx1"/>
                </a:solidFill>
                <a:latin typeface="Sassoon Infant Rg" pitchFamily="50" charset="0"/>
              </a:defRPr>
            </a:lvl5pPr>
            <a:lvl6pPr marL="2514600" indent="-228600" eaLnBrk="0" fontAlgn="base" hangingPunct="0">
              <a:spcBef>
                <a:spcPct val="0"/>
              </a:spcBef>
              <a:spcAft>
                <a:spcPct val="0"/>
              </a:spcAft>
              <a:defRPr>
                <a:solidFill>
                  <a:schemeClr val="tx1"/>
                </a:solidFill>
                <a:latin typeface="Sassoon Infant Rg" pitchFamily="50" charset="0"/>
              </a:defRPr>
            </a:lvl6pPr>
            <a:lvl7pPr marL="2971800" indent="-228600" eaLnBrk="0" fontAlgn="base" hangingPunct="0">
              <a:spcBef>
                <a:spcPct val="0"/>
              </a:spcBef>
              <a:spcAft>
                <a:spcPct val="0"/>
              </a:spcAft>
              <a:defRPr>
                <a:solidFill>
                  <a:schemeClr val="tx1"/>
                </a:solidFill>
                <a:latin typeface="Sassoon Infant Rg" pitchFamily="50" charset="0"/>
              </a:defRPr>
            </a:lvl7pPr>
            <a:lvl8pPr marL="3429000" indent="-228600" eaLnBrk="0" fontAlgn="base" hangingPunct="0">
              <a:spcBef>
                <a:spcPct val="0"/>
              </a:spcBef>
              <a:spcAft>
                <a:spcPct val="0"/>
              </a:spcAft>
              <a:defRPr>
                <a:solidFill>
                  <a:schemeClr val="tx1"/>
                </a:solidFill>
                <a:latin typeface="Sassoon Infant Rg" pitchFamily="50" charset="0"/>
              </a:defRPr>
            </a:lvl8pPr>
            <a:lvl9pPr marL="3886200" indent="-228600" eaLnBrk="0" fontAlgn="base" hangingPunct="0">
              <a:spcBef>
                <a:spcPct val="0"/>
              </a:spcBef>
              <a:spcAft>
                <a:spcPct val="0"/>
              </a:spcAft>
              <a:defRPr>
                <a:solidFill>
                  <a:schemeClr val="tx1"/>
                </a:solidFill>
                <a:latin typeface="Sassoon Infant Rg" pitchFamily="50" charset="0"/>
              </a:defRPr>
            </a:lvl9pPr>
          </a:lstStyle>
          <a:p>
            <a:fld id="{18745A2E-5DA3-42CA-A2F7-C904E3311C5B}" type="slidenum">
              <a:rPr lang="en-GB" altLang="en-US">
                <a:latin typeface="Calibri" panose="020F0502020204030204" pitchFamily="34" charset="0"/>
              </a:rPr>
              <a:pPr/>
              <a:t>4</a:t>
            </a:fld>
            <a:endParaRPr lang="en-GB" altLang="en-US">
              <a:latin typeface="Calibri" panose="020F0502020204030204" pitchFamily="34"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Slide Image Placeholder 1">
            <a:extLst>
              <a:ext uri="{FF2B5EF4-FFF2-40B4-BE49-F238E27FC236}">
                <a16:creationId xmlns:a16="http://schemas.microsoft.com/office/drawing/2014/main" id="{A92C0005-C248-43A3-996E-B69FBFD265C4}"/>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6627" name="Notes Placeholder 2">
            <a:extLst>
              <a:ext uri="{FF2B5EF4-FFF2-40B4-BE49-F238E27FC236}">
                <a16:creationId xmlns:a16="http://schemas.microsoft.com/office/drawing/2014/main" id="{AB09EBD0-3E4A-4F71-8280-446B54BA118D}"/>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26628" name="Slide Number Placeholder 3">
            <a:extLst>
              <a:ext uri="{FF2B5EF4-FFF2-40B4-BE49-F238E27FC236}">
                <a16:creationId xmlns:a16="http://schemas.microsoft.com/office/drawing/2014/main" id="{4E819596-B27D-4CCB-9E77-5EECE4D60525}"/>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Sassoon Infant Rg" pitchFamily="50" charset="0"/>
              </a:defRPr>
            </a:lvl1pPr>
            <a:lvl2pPr marL="742950" indent="-285750">
              <a:defRPr>
                <a:solidFill>
                  <a:schemeClr val="tx1"/>
                </a:solidFill>
                <a:latin typeface="Sassoon Infant Rg" pitchFamily="50" charset="0"/>
              </a:defRPr>
            </a:lvl2pPr>
            <a:lvl3pPr marL="1143000" indent="-228600">
              <a:defRPr>
                <a:solidFill>
                  <a:schemeClr val="tx1"/>
                </a:solidFill>
                <a:latin typeface="Sassoon Infant Rg" pitchFamily="50" charset="0"/>
              </a:defRPr>
            </a:lvl3pPr>
            <a:lvl4pPr marL="1600200" indent="-228600">
              <a:defRPr>
                <a:solidFill>
                  <a:schemeClr val="tx1"/>
                </a:solidFill>
                <a:latin typeface="Sassoon Infant Rg" pitchFamily="50" charset="0"/>
              </a:defRPr>
            </a:lvl4pPr>
            <a:lvl5pPr marL="2057400" indent="-228600">
              <a:defRPr>
                <a:solidFill>
                  <a:schemeClr val="tx1"/>
                </a:solidFill>
                <a:latin typeface="Sassoon Infant Rg" pitchFamily="50" charset="0"/>
              </a:defRPr>
            </a:lvl5pPr>
            <a:lvl6pPr marL="2514600" indent="-228600" eaLnBrk="0" fontAlgn="base" hangingPunct="0">
              <a:spcBef>
                <a:spcPct val="0"/>
              </a:spcBef>
              <a:spcAft>
                <a:spcPct val="0"/>
              </a:spcAft>
              <a:defRPr>
                <a:solidFill>
                  <a:schemeClr val="tx1"/>
                </a:solidFill>
                <a:latin typeface="Sassoon Infant Rg" pitchFamily="50" charset="0"/>
              </a:defRPr>
            </a:lvl6pPr>
            <a:lvl7pPr marL="2971800" indent="-228600" eaLnBrk="0" fontAlgn="base" hangingPunct="0">
              <a:spcBef>
                <a:spcPct val="0"/>
              </a:spcBef>
              <a:spcAft>
                <a:spcPct val="0"/>
              </a:spcAft>
              <a:defRPr>
                <a:solidFill>
                  <a:schemeClr val="tx1"/>
                </a:solidFill>
                <a:latin typeface="Sassoon Infant Rg" pitchFamily="50" charset="0"/>
              </a:defRPr>
            </a:lvl7pPr>
            <a:lvl8pPr marL="3429000" indent="-228600" eaLnBrk="0" fontAlgn="base" hangingPunct="0">
              <a:spcBef>
                <a:spcPct val="0"/>
              </a:spcBef>
              <a:spcAft>
                <a:spcPct val="0"/>
              </a:spcAft>
              <a:defRPr>
                <a:solidFill>
                  <a:schemeClr val="tx1"/>
                </a:solidFill>
                <a:latin typeface="Sassoon Infant Rg" pitchFamily="50" charset="0"/>
              </a:defRPr>
            </a:lvl8pPr>
            <a:lvl9pPr marL="3886200" indent="-228600" eaLnBrk="0" fontAlgn="base" hangingPunct="0">
              <a:spcBef>
                <a:spcPct val="0"/>
              </a:spcBef>
              <a:spcAft>
                <a:spcPct val="0"/>
              </a:spcAft>
              <a:defRPr>
                <a:solidFill>
                  <a:schemeClr val="tx1"/>
                </a:solidFill>
                <a:latin typeface="Sassoon Infant Rg" pitchFamily="50" charset="0"/>
              </a:defRPr>
            </a:lvl9pPr>
          </a:lstStyle>
          <a:p>
            <a:fld id="{E208DCEE-7905-41D1-967B-DA7FAB640906}" type="slidenum">
              <a:rPr lang="en-GB" altLang="en-US">
                <a:latin typeface="Calibri" panose="020F0502020204030204" pitchFamily="34" charset="0"/>
              </a:rPr>
              <a:pPr/>
              <a:t>5</a:t>
            </a:fld>
            <a:endParaRPr lang="en-GB" altLang="en-US">
              <a:latin typeface="Calibri" panose="020F0502020204030204" pitchFamily="34"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Slide Image Placeholder 1">
            <a:extLst>
              <a:ext uri="{FF2B5EF4-FFF2-40B4-BE49-F238E27FC236}">
                <a16:creationId xmlns:a16="http://schemas.microsoft.com/office/drawing/2014/main" id="{D21D7EEA-7392-481B-BC95-181C3759922F}"/>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011" name="Notes Placeholder 2">
            <a:extLst>
              <a:ext uri="{FF2B5EF4-FFF2-40B4-BE49-F238E27FC236}">
                <a16:creationId xmlns:a16="http://schemas.microsoft.com/office/drawing/2014/main" id="{81E980FA-D579-49A9-AA76-211FA5969367}"/>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43012" name="Slide Number Placeholder 3">
            <a:extLst>
              <a:ext uri="{FF2B5EF4-FFF2-40B4-BE49-F238E27FC236}">
                <a16:creationId xmlns:a16="http://schemas.microsoft.com/office/drawing/2014/main" id="{70880F3A-F2A5-4E4A-8306-5EA097506AD9}"/>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Sassoon Infant Rg" pitchFamily="50" charset="0"/>
              </a:defRPr>
            </a:lvl1pPr>
            <a:lvl2pPr marL="742950" indent="-285750">
              <a:defRPr>
                <a:solidFill>
                  <a:schemeClr val="tx1"/>
                </a:solidFill>
                <a:latin typeface="Sassoon Infant Rg" pitchFamily="50" charset="0"/>
              </a:defRPr>
            </a:lvl2pPr>
            <a:lvl3pPr marL="1143000" indent="-228600">
              <a:defRPr>
                <a:solidFill>
                  <a:schemeClr val="tx1"/>
                </a:solidFill>
                <a:latin typeface="Sassoon Infant Rg" pitchFamily="50" charset="0"/>
              </a:defRPr>
            </a:lvl3pPr>
            <a:lvl4pPr marL="1600200" indent="-228600">
              <a:defRPr>
                <a:solidFill>
                  <a:schemeClr val="tx1"/>
                </a:solidFill>
                <a:latin typeface="Sassoon Infant Rg" pitchFamily="50" charset="0"/>
              </a:defRPr>
            </a:lvl4pPr>
            <a:lvl5pPr marL="2057400" indent="-228600">
              <a:defRPr>
                <a:solidFill>
                  <a:schemeClr val="tx1"/>
                </a:solidFill>
                <a:latin typeface="Sassoon Infant Rg" pitchFamily="50" charset="0"/>
              </a:defRPr>
            </a:lvl5pPr>
            <a:lvl6pPr marL="2514600" indent="-228600" eaLnBrk="0" fontAlgn="base" hangingPunct="0">
              <a:spcBef>
                <a:spcPct val="0"/>
              </a:spcBef>
              <a:spcAft>
                <a:spcPct val="0"/>
              </a:spcAft>
              <a:defRPr>
                <a:solidFill>
                  <a:schemeClr val="tx1"/>
                </a:solidFill>
                <a:latin typeface="Sassoon Infant Rg" pitchFamily="50" charset="0"/>
              </a:defRPr>
            </a:lvl6pPr>
            <a:lvl7pPr marL="2971800" indent="-228600" eaLnBrk="0" fontAlgn="base" hangingPunct="0">
              <a:spcBef>
                <a:spcPct val="0"/>
              </a:spcBef>
              <a:spcAft>
                <a:spcPct val="0"/>
              </a:spcAft>
              <a:defRPr>
                <a:solidFill>
                  <a:schemeClr val="tx1"/>
                </a:solidFill>
                <a:latin typeface="Sassoon Infant Rg" pitchFamily="50" charset="0"/>
              </a:defRPr>
            </a:lvl7pPr>
            <a:lvl8pPr marL="3429000" indent="-228600" eaLnBrk="0" fontAlgn="base" hangingPunct="0">
              <a:spcBef>
                <a:spcPct val="0"/>
              </a:spcBef>
              <a:spcAft>
                <a:spcPct val="0"/>
              </a:spcAft>
              <a:defRPr>
                <a:solidFill>
                  <a:schemeClr val="tx1"/>
                </a:solidFill>
                <a:latin typeface="Sassoon Infant Rg" pitchFamily="50" charset="0"/>
              </a:defRPr>
            </a:lvl8pPr>
            <a:lvl9pPr marL="3886200" indent="-228600" eaLnBrk="0" fontAlgn="base" hangingPunct="0">
              <a:spcBef>
                <a:spcPct val="0"/>
              </a:spcBef>
              <a:spcAft>
                <a:spcPct val="0"/>
              </a:spcAft>
              <a:defRPr>
                <a:solidFill>
                  <a:schemeClr val="tx1"/>
                </a:solidFill>
                <a:latin typeface="Sassoon Infant Rg" pitchFamily="50" charset="0"/>
              </a:defRPr>
            </a:lvl9pPr>
          </a:lstStyle>
          <a:p>
            <a:fld id="{46B6396B-32D2-41D8-A2C8-BF217D597E48}" type="slidenum">
              <a:rPr lang="en-GB" altLang="en-US">
                <a:latin typeface="Calibri" panose="020F0502020204030204" pitchFamily="34" charset="0"/>
              </a:rPr>
              <a:pPr/>
              <a:t>6</a:t>
            </a:fld>
            <a:endParaRPr lang="en-GB" altLang="en-US">
              <a:latin typeface="Calibri" panose="020F0502020204030204" pitchFamily="34" charset="0"/>
            </a:endParaRPr>
          </a:p>
        </p:txBody>
      </p:sp>
    </p:spTree>
    <p:extLst>
      <p:ext uri="{BB962C8B-B14F-4D97-AF65-F5344CB8AC3E}">
        <p14:creationId xmlns:p14="http://schemas.microsoft.com/office/powerpoint/2010/main" val="312063198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Slide Image Placeholder 1">
            <a:extLst>
              <a:ext uri="{FF2B5EF4-FFF2-40B4-BE49-F238E27FC236}">
                <a16:creationId xmlns:a16="http://schemas.microsoft.com/office/drawing/2014/main" id="{7417E016-9E27-4FC0-AC20-9DC6D20FC5BE}"/>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5059" name="Notes Placeholder 2">
            <a:extLst>
              <a:ext uri="{FF2B5EF4-FFF2-40B4-BE49-F238E27FC236}">
                <a16:creationId xmlns:a16="http://schemas.microsoft.com/office/drawing/2014/main" id="{7C2F4FEE-CC86-47B9-BC41-91652A1F5CF6}"/>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45060" name="Slide Number Placeholder 3">
            <a:extLst>
              <a:ext uri="{FF2B5EF4-FFF2-40B4-BE49-F238E27FC236}">
                <a16:creationId xmlns:a16="http://schemas.microsoft.com/office/drawing/2014/main" id="{620240D1-57DA-40FF-99E7-3EDF420930E1}"/>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Sassoon Infant Rg" pitchFamily="50" charset="0"/>
              </a:defRPr>
            </a:lvl1pPr>
            <a:lvl2pPr marL="742950" indent="-285750">
              <a:defRPr>
                <a:solidFill>
                  <a:schemeClr val="tx1"/>
                </a:solidFill>
                <a:latin typeface="Sassoon Infant Rg" pitchFamily="50" charset="0"/>
              </a:defRPr>
            </a:lvl2pPr>
            <a:lvl3pPr marL="1143000" indent="-228600">
              <a:defRPr>
                <a:solidFill>
                  <a:schemeClr val="tx1"/>
                </a:solidFill>
                <a:latin typeface="Sassoon Infant Rg" pitchFamily="50" charset="0"/>
              </a:defRPr>
            </a:lvl3pPr>
            <a:lvl4pPr marL="1600200" indent="-228600">
              <a:defRPr>
                <a:solidFill>
                  <a:schemeClr val="tx1"/>
                </a:solidFill>
                <a:latin typeface="Sassoon Infant Rg" pitchFamily="50" charset="0"/>
              </a:defRPr>
            </a:lvl4pPr>
            <a:lvl5pPr marL="2057400" indent="-228600">
              <a:defRPr>
                <a:solidFill>
                  <a:schemeClr val="tx1"/>
                </a:solidFill>
                <a:latin typeface="Sassoon Infant Rg" pitchFamily="50" charset="0"/>
              </a:defRPr>
            </a:lvl5pPr>
            <a:lvl6pPr marL="2514600" indent="-228600" eaLnBrk="0" fontAlgn="base" hangingPunct="0">
              <a:spcBef>
                <a:spcPct val="0"/>
              </a:spcBef>
              <a:spcAft>
                <a:spcPct val="0"/>
              </a:spcAft>
              <a:defRPr>
                <a:solidFill>
                  <a:schemeClr val="tx1"/>
                </a:solidFill>
                <a:latin typeface="Sassoon Infant Rg" pitchFamily="50" charset="0"/>
              </a:defRPr>
            </a:lvl6pPr>
            <a:lvl7pPr marL="2971800" indent="-228600" eaLnBrk="0" fontAlgn="base" hangingPunct="0">
              <a:spcBef>
                <a:spcPct val="0"/>
              </a:spcBef>
              <a:spcAft>
                <a:spcPct val="0"/>
              </a:spcAft>
              <a:defRPr>
                <a:solidFill>
                  <a:schemeClr val="tx1"/>
                </a:solidFill>
                <a:latin typeface="Sassoon Infant Rg" pitchFamily="50" charset="0"/>
              </a:defRPr>
            </a:lvl7pPr>
            <a:lvl8pPr marL="3429000" indent="-228600" eaLnBrk="0" fontAlgn="base" hangingPunct="0">
              <a:spcBef>
                <a:spcPct val="0"/>
              </a:spcBef>
              <a:spcAft>
                <a:spcPct val="0"/>
              </a:spcAft>
              <a:defRPr>
                <a:solidFill>
                  <a:schemeClr val="tx1"/>
                </a:solidFill>
                <a:latin typeface="Sassoon Infant Rg" pitchFamily="50" charset="0"/>
              </a:defRPr>
            </a:lvl8pPr>
            <a:lvl9pPr marL="3886200" indent="-228600" eaLnBrk="0" fontAlgn="base" hangingPunct="0">
              <a:spcBef>
                <a:spcPct val="0"/>
              </a:spcBef>
              <a:spcAft>
                <a:spcPct val="0"/>
              </a:spcAft>
              <a:defRPr>
                <a:solidFill>
                  <a:schemeClr val="tx1"/>
                </a:solidFill>
                <a:latin typeface="Sassoon Infant Rg" pitchFamily="50" charset="0"/>
              </a:defRPr>
            </a:lvl9pPr>
          </a:lstStyle>
          <a:p>
            <a:fld id="{2A7081B3-1071-4A06-87EA-976FE38289F1}" type="slidenum">
              <a:rPr lang="en-GB" altLang="en-US">
                <a:latin typeface="Calibri" panose="020F0502020204030204" pitchFamily="34" charset="0"/>
              </a:rPr>
              <a:pPr/>
              <a:t>7</a:t>
            </a:fld>
            <a:endParaRPr lang="en-GB" altLang="en-US">
              <a:latin typeface="Calibri" panose="020F0502020204030204" pitchFamily="34" charset="0"/>
            </a:endParaRPr>
          </a:p>
        </p:txBody>
      </p:sp>
    </p:spTree>
    <p:extLst>
      <p:ext uri="{BB962C8B-B14F-4D97-AF65-F5344CB8AC3E}">
        <p14:creationId xmlns:p14="http://schemas.microsoft.com/office/powerpoint/2010/main" val="277012443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Slide Image Placeholder 1">
            <a:extLst>
              <a:ext uri="{FF2B5EF4-FFF2-40B4-BE49-F238E27FC236}">
                <a16:creationId xmlns:a16="http://schemas.microsoft.com/office/drawing/2014/main" id="{838D2663-097E-4DAB-BE7E-5F839E1D484F}"/>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7107" name="Notes Placeholder 2">
            <a:extLst>
              <a:ext uri="{FF2B5EF4-FFF2-40B4-BE49-F238E27FC236}">
                <a16:creationId xmlns:a16="http://schemas.microsoft.com/office/drawing/2014/main" id="{430EC018-E359-43F5-98BE-33ACE8FC8536}"/>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47108" name="Slide Number Placeholder 3">
            <a:extLst>
              <a:ext uri="{FF2B5EF4-FFF2-40B4-BE49-F238E27FC236}">
                <a16:creationId xmlns:a16="http://schemas.microsoft.com/office/drawing/2014/main" id="{18673189-4CC9-499B-B148-78FD3794059A}"/>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Sassoon Infant Rg" pitchFamily="50" charset="0"/>
              </a:defRPr>
            </a:lvl1pPr>
            <a:lvl2pPr marL="742950" indent="-285750">
              <a:defRPr>
                <a:solidFill>
                  <a:schemeClr val="tx1"/>
                </a:solidFill>
                <a:latin typeface="Sassoon Infant Rg" pitchFamily="50" charset="0"/>
              </a:defRPr>
            </a:lvl2pPr>
            <a:lvl3pPr marL="1143000" indent="-228600">
              <a:defRPr>
                <a:solidFill>
                  <a:schemeClr val="tx1"/>
                </a:solidFill>
                <a:latin typeface="Sassoon Infant Rg" pitchFamily="50" charset="0"/>
              </a:defRPr>
            </a:lvl3pPr>
            <a:lvl4pPr marL="1600200" indent="-228600">
              <a:defRPr>
                <a:solidFill>
                  <a:schemeClr val="tx1"/>
                </a:solidFill>
                <a:latin typeface="Sassoon Infant Rg" pitchFamily="50" charset="0"/>
              </a:defRPr>
            </a:lvl4pPr>
            <a:lvl5pPr marL="2057400" indent="-228600">
              <a:defRPr>
                <a:solidFill>
                  <a:schemeClr val="tx1"/>
                </a:solidFill>
                <a:latin typeface="Sassoon Infant Rg" pitchFamily="50" charset="0"/>
              </a:defRPr>
            </a:lvl5pPr>
            <a:lvl6pPr marL="2514600" indent="-228600" eaLnBrk="0" fontAlgn="base" hangingPunct="0">
              <a:spcBef>
                <a:spcPct val="0"/>
              </a:spcBef>
              <a:spcAft>
                <a:spcPct val="0"/>
              </a:spcAft>
              <a:defRPr>
                <a:solidFill>
                  <a:schemeClr val="tx1"/>
                </a:solidFill>
                <a:latin typeface="Sassoon Infant Rg" pitchFamily="50" charset="0"/>
              </a:defRPr>
            </a:lvl6pPr>
            <a:lvl7pPr marL="2971800" indent="-228600" eaLnBrk="0" fontAlgn="base" hangingPunct="0">
              <a:spcBef>
                <a:spcPct val="0"/>
              </a:spcBef>
              <a:spcAft>
                <a:spcPct val="0"/>
              </a:spcAft>
              <a:defRPr>
                <a:solidFill>
                  <a:schemeClr val="tx1"/>
                </a:solidFill>
                <a:latin typeface="Sassoon Infant Rg" pitchFamily="50" charset="0"/>
              </a:defRPr>
            </a:lvl7pPr>
            <a:lvl8pPr marL="3429000" indent="-228600" eaLnBrk="0" fontAlgn="base" hangingPunct="0">
              <a:spcBef>
                <a:spcPct val="0"/>
              </a:spcBef>
              <a:spcAft>
                <a:spcPct val="0"/>
              </a:spcAft>
              <a:defRPr>
                <a:solidFill>
                  <a:schemeClr val="tx1"/>
                </a:solidFill>
                <a:latin typeface="Sassoon Infant Rg" pitchFamily="50" charset="0"/>
              </a:defRPr>
            </a:lvl8pPr>
            <a:lvl9pPr marL="3886200" indent="-228600" eaLnBrk="0" fontAlgn="base" hangingPunct="0">
              <a:spcBef>
                <a:spcPct val="0"/>
              </a:spcBef>
              <a:spcAft>
                <a:spcPct val="0"/>
              </a:spcAft>
              <a:defRPr>
                <a:solidFill>
                  <a:schemeClr val="tx1"/>
                </a:solidFill>
                <a:latin typeface="Sassoon Infant Rg" pitchFamily="50" charset="0"/>
              </a:defRPr>
            </a:lvl9pPr>
          </a:lstStyle>
          <a:p>
            <a:fld id="{29241986-4D95-495E-9FA7-D821AB7BC943}" type="slidenum">
              <a:rPr lang="en-GB" altLang="en-US">
                <a:latin typeface="Calibri" panose="020F0502020204030204" pitchFamily="34" charset="0"/>
              </a:rPr>
              <a:pPr/>
              <a:t>8</a:t>
            </a:fld>
            <a:endParaRPr lang="en-GB" altLang="en-US">
              <a:latin typeface="Calibri" panose="020F0502020204030204" pitchFamily="34" charset="0"/>
            </a:endParaRPr>
          </a:p>
        </p:txBody>
      </p:sp>
    </p:spTree>
    <p:extLst>
      <p:ext uri="{BB962C8B-B14F-4D97-AF65-F5344CB8AC3E}">
        <p14:creationId xmlns:p14="http://schemas.microsoft.com/office/powerpoint/2010/main" val="345903821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lide Image Placeholder 1">
            <a:extLst>
              <a:ext uri="{FF2B5EF4-FFF2-40B4-BE49-F238E27FC236}">
                <a16:creationId xmlns:a16="http://schemas.microsoft.com/office/drawing/2014/main" id="{78932997-D84D-43FD-87C0-531CF861F39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9155" name="Notes Placeholder 2">
            <a:extLst>
              <a:ext uri="{FF2B5EF4-FFF2-40B4-BE49-F238E27FC236}">
                <a16:creationId xmlns:a16="http://schemas.microsoft.com/office/drawing/2014/main" id="{D28BE895-896D-4FD2-8AB3-4DC01E5224E0}"/>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49156" name="Slide Number Placeholder 3">
            <a:extLst>
              <a:ext uri="{FF2B5EF4-FFF2-40B4-BE49-F238E27FC236}">
                <a16:creationId xmlns:a16="http://schemas.microsoft.com/office/drawing/2014/main" id="{37E64C23-3F22-48B9-AE4F-D084C8A2E194}"/>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Sassoon Infant Rg" pitchFamily="50" charset="0"/>
              </a:defRPr>
            </a:lvl1pPr>
            <a:lvl2pPr marL="742950" indent="-285750">
              <a:defRPr>
                <a:solidFill>
                  <a:schemeClr val="tx1"/>
                </a:solidFill>
                <a:latin typeface="Sassoon Infant Rg" pitchFamily="50" charset="0"/>
              </a:defRPr>
            </a:lvl2pPr>
            <a:lvl3pPr marL="1143000" indent="-228600">
              <a:defRPr>
                <a:solidFill>
                  <a:schemeClr val="tx1"/>
                </a:solidFill>
                <a:latin typeface="Sassoon Infant Rg" pitchFamily="50" charset="0"/>
              </a:defRPr>
            </a:lvl3pPr>
            <a:lvl4pPr marL="1600200" indent="-228600">
              <a:defRPr>
                <a:solidFill>
                  <a:schemeClr val="tx1"/>
                </a:solidFill>
                <a:latin typeface="Sassoon Infant Rg" pitchFamily="50" charset="0"/>
              </a:defRPr>
            </a:lvl4pPr>
            <a:lvl5pPr marL="2057400" indent="-228600">
              <a:defRPr>
                <a:solidFill>
                  <a:schemeClr val="tx1"/>
                </a:solidFill>
                <a:latin typeface="Sassoon Infant Rg" pitchFamily="50" charset="0"/>
              </a:defRPr>
            </a:lvl5pPr>
            <a:lvl6pPr marL="2514600" indent="-228600" eaLnBrk="0" fontAlgn="base" hangingPunct="0">
              <a:spcBef>
                <a:spcPct val="0"/>
              </a:spcBef>
              <a:spcAft>
                <a:spcPct val="0"/>
              </a:spcAft>
              <a:defRPr>
                <a:solidFill>
                  <a:schemeClr val="tx1"/>
                </a:solidFill>
                <a:latin typeface="Sassoon Infant Rg" pitchFamily="50" charset="0"/>
              </a:defRPr>
            </a:lvl6pPr>
            <a:lvl7pPr marL="2971800" indent="-228600" eaLnBrk="0" fontAlgn="base" hangingPunct="0">
              <a:spcBef>
                <a:spcPct val="0"/>
              </a:spcBef>
              <a:spcAft>
                <a:spcPct val="0"/>
              </a:spcAft>
              <a:defRPr>
                <a:solidFill>
                  <a:schemeClr val="tx1"/>
                </a:solidFill>
                <a:latin typeface="Sassoon Infant Rg" pitchFamily="50" charset="0"/>
              </a:defRPr>
            </a:lvl7pPr>
            <a:lvl8pPr marL="3429000" indent="-228600" eaLnBrk="0" fontAlgn="base" hangingPunct="0">
              <a:spcBef>
                <a:spcPct val="0"/>
              </a:spcBef>
              <a:spcAft>
                <a:spcPct val="0"/>
              </a:spcAft>
              <a:defRPr>
                <a:solidFill>
                  <a:schemeClr val="tx1"/>
                </a:solidFill>
                <a:latin typeface="Sassoon Infant Rg" pitchFamily="50" charset="0"/>
              </a:defRPr>
            </a:lvl8pPr>
            <a:lvl9pPr marL="3886200" indent="-228600" eaLnBrk="0" fontAlgn="base" hangingPunct="0">
              <a:spcBef>
                <a:spcPct val="0"/>
              </a:spcBef>
              <a:spcAft>
                <a:spcPct val="0"/>
              </a:spcAft>
              <a:defRPr>
                <a:solidFill>
                  <a:schemeClr val="tx1"/>
                </a:solidFill>
                <a:latin typeface="Sassoon Infant Rg" pitchFamily="50" charset="0"/>
              </a:defRPr>
            </a:lvl9pPr>
          </a:lstStyle>
          <a:p>
            <a:fld id="{1D9AA606-7217-440E-91EE-0B1D8B20B43E}" type="slidenum">
              <a:rPr lang="en-GB" altLang="en-US">
                <a:latin typeface="Calibri" panose="020F0502020204030204" pitchFamily="34" charset="0"/>
              </a:rPr>
              <a:pPr/>
              <a:t>9</a:t>
            </a:fld>
            <a:endParaRPr lang="en-GB" altLang="en-US">
              <a:latin typeface="Calibri" panose="020F0502020204030204" pitchFamily="34" charset="0"/>
            </a:endParaRPr>
          </a:p>
        </p:txBody>
      </p:sp>
    </p:spTree>
    <p:extLst>
      <p:ext uri="{BB962C8B-B14F-4D97-AF65-F5344CB8AC3E}">
        <p14:creationId xmlns:p14="http://schemas.microsoft.com/office/powerpoint/2010/main" val="41008722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Slide Image Placeholder 1">
            <a:extLst>
              <a:ext uri="{FF2B5EF4-FFF2-40B4-BE49-F238E27FC236}">
                <a16:creationId xmlns:a16="http://schemas.microsoft.com/office/drawing/2014/main" id="{B7693C29-C3E7-407F-8511-0124FEA5ED4E}"/>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03" name="Notes Placeholder 2">
            <a:extLst>
              <a:ext uri="{FF2B5EF4-FFF2-40B4-BE49-F238E27FC236}">
                <a16:creationId xmlns:a16="http://schemas.microsoft.com/office/drawing/2014/main" id="{45B9D038-0C56-4F49-BA3A-A041F3FEBEEF}"/>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51204" name="Slide Number Placeholder 3">
            <a:extLst>
              <a:ext uri="{FF2B5EF4-FFF2-40B4-BE49-F238E27FC236}">
                <a16:creationId xmlns:a16="http://schemas.microsoft.com/office/drawing/2014/main" id="{C1163D85-9AE8-433F-929D-DCC82526DB69}"/>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Sassoon Infant Rg" pitchFamily="50" charset="0"/>
              </a:defRPr>
            </a:lvl1pPr>
            <a:lvl2pPr marL="742950" indent="-285750">
              <a:defRPr>
                <a:solidFill>
                  <a:schemeClr val="tx1"/>
                </a:solidFill>
                <a:latin typeface="Sassoon Infant Rg" pitchFamily="50" charset="0"/>
              </a:defRPr>
            </a:lvl2pPr>
            <a:lvl3pPr marL="1143000" indent="-228600">
              <a:defRPr>
                <a:solidFill>
                  <a:schemeClr val="tx1"/>
                </a:solidFill>
                <a:latin typeface="Sassoon Infant Rg" pitchFamily="50" charset="0"/>
              </a:defRPr>
            </a:lvl3pPr>
            <a:lvl4pPr marL="1600200" indent="-228600">
              <a:defRPr>
                <a:solidFill>
                  <a:schemeClr val="tx1"/>
                </a:solidFill>
                <a:latin typeface="Sassoon Infant Rg" pitchFamily="50" charset="0"/>
              </a:defRPr>
            </a:lvl4pPr>
            <a:lvl5pPr marL="2057400" indent="-228600">
              <a:defRPr>
                <a:solidFill>
                  <a:schemeClr val="tx1"/>
                </a:solidFill>
                <a:latin typeface="Sassoon Infant Rg" pitchFamily="50" charset="0"/>
              </a:defRPr>
            </a:lvl5pPr>
            <a:lvl6pPr marL="2514600" indent="-228600" eaLnBrk="0" fontAlgn="base" hangingPunct="0">
              <a:spcBef>
                <a:spcPct val="0"/>
              </a:spcBef>
              <a:spcAft>
                <a:spcPct val="0"/>
              </a:spcAft>
              <a:defRPr>
                <a:solidFill>
                  <a:schemeClr val="tx1"/>
                </a:solidFill>
                <a:latin typeface="Sassoon Infant Rg" pitchFamily="50" charset="0"/>
              </a:defRPr>
            </a:lvl6pPr>
            <a:lvl7pPr marL="2971800" indent="-228600" eaLnBrk="0" fontAlgn="base" hangingPunct="0">
              <a:spcBef>
                <a:spcPct val="0"/>
              </a:spcBef>
              <a:spcAft>
                <a:spcPct val="0"/>
              </a:spcAft>
              <a:defRPr>
                <a:solidFill>
                  <a:schemeClr val="tx1"/>
                </a:solidFill>
                <a:latin typeface="Sassoon Infant Rg" pitchFamily="50" charset="0"/>
              </a:defRPr>
            </a:lvl7pPr>
            <a:lvl8pPr marL="3429000" indent="-228600" eaLnBrk="0" fontAlgn="base" hangingPunct="0">
              <a:spcBef>
                <a:spcPct val="0"/>
              </a:spcBef>
              <a:spcAft>
                <a:spcPct val="0"/>
              </a:spcAft>
              <a:defRPr>
                <a:solidFill>
                  <a:schemeClr val="tx1"/>
                </a:solidFill>
                <a:latin typeface="Sassoon Infant Rg" pitchFamily="50" charset="0"/>
              </a:defRPr>
            </a:lvl8pPr>
            <a:lvl9pPr marL="3886200" indent="-228600" eaLnBrk="0" fontAlgn="base" hangingPunct="0">
              <a:spcBef>
                <a:spcPct val="0"/>
              </a:spcBef>
              <a:spcAft>
                <a:spcPct val="0"/>
              </a:spcAft>
              <a:defRPr>
                <a:solidFill>
                  <a:schemeClr val="tx1"/>
                </a:solidFill>
                <a:latin typeface="Sassoon Infant Rg" pitchFamily="50" charset="0"/>
              </a:defRPr>
            </a:lvl9pPr>
          </a:lstStyle>
          <a:p>
            <a:fld id="{E775EDF4-A0DE-47EC-94B9-27E8900F1263}" type="slidenum">
              <a:rPr lang="en-GB" altLang="en-US">
                <a:latin typeface="Calibri" panose="020F0502020204030204" pitchFamily="34" charset="0"/>
              </a:rPr>
              <a:pPr/>
              <a:t>10</a:t>
            </a:fld>
            <a:endParaRPr lang="en-GB" altLang="en-US">
              <a:latin typeface="Calibri" panose="020F0502020204030204" pitchFamily="34" charset="0"/>
            </a:endParaRPr>
          </a:p>
        </p:txBody>
      </p:sp>
    </p:spTree>
    <p:extLst>
      <p:ext uri="{BB962C8B-B14F-4D97-AF65-F5344CB8AC3E}">
        <p14:creationId xmlns:p14="http://schemas.microsoft.com/office/powerpoint/2010/main" val="149133787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a:extLst>
              <a:ext uri="{FF2B5EF4-FFF2-40B4-BE49-F238E27FC236}">
                <a16:creationId xmlns:a16="http://schemas.microsoft.com/office/drawing/2014/main" id="{13747995-052B-4B51-A2C3-C6F891A43A5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3251" name="Notes Placeholder 2">
            <a:extLst>
              <a:ext uri="{FF2B5EF4-FFF2-40B4-BE49-F238E27FC236}">
                <a16:creationId xmlns:a16="http://schemas.microsoft.com/office/drawing/2014/main" id="{7539EC76-F451-4335-B0A5-F7179C94E1D2}"/>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53252" name="Slide Number Placeholder 3">
            <a:extLst>
              <a:ext uri="{FF2B5EF4-FFF2-40B4-BE49-F238E27FC236}">
                <a16:creationId xmlns:a16="http://schemas.microsoft.com/office/drawing/2014/main" id="{8755CCCB-FE32-4698-8720-9B5667DF579B}"/>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Sassoon Infant Rg" pitchFamily="50" charset="0"/>
              </a:defRPr>
            </a:lvl1pPr>
            <a:lvl2pPr marL="742950" indent="-285750">
              <a:defRPr>
                <a:solidFill>
                  <a:schemeClr val="tx1"/>
                </a:solidFill>
                <a:latin typeface="Sassoon Infant Rg" pitchFamily="50" charset="0"/>
              </a:defRPr>
            </a:lvl2pPr>
            <a:lvl3pPr marL="1143000" indent="-228600">
              <a:defRPr>
                <a:solidFill>
                  <a:schemeClr val="tx1"/>
                </a:solidFill>
                <a:latin typeface="Sassoon Infant Rg" pitchFamily="50" charset="0"/>
              </a:defRPr>
            </a:lvl3pPr>
            <a:lvl4pPr marL="1600200" indent="-228600">
              <a:defRPr>
                <a:solidFill>
                  <a:schemeClr val="tx1"/>
                </a:solidFill>
                <a:latin typeface="Sassoon Infant Rg" pitchFamily="50" charset="0"/>
              </a:defRPr>
            </a:lvl4pPr>
            <a:lvl5pPr marL="2057400" indent="-228600">
              <a:defRPr>
                <a:solidFill>
                  <a:schemeClr val="tx1"/>
                </a:solidFill>
                <a:latin typeface="Sassoon Infant Rg" pitchFamily="50" charset="0"/>
              </a:defRPr>
            </a:lvl5pPr>
            <a:lvl6pPr marL="2514600" indent="-228600" eaLnBrk="0" fontAlgn="base" hangingPunct="0">
              <a:spcBef>
                <a:spcPct val="0"/>
              </a:spcBef>
              <a:spcAft>
                <a:spcPct val="0"/>
              </a:spcAft>
              <a:defRPr>
                <a:solidFill>
                  <a:schemeClr val="tx1"/>
                </a:solidFill>
                <a:latin typeface="Sassoon Infant Rg" pitchFamily="50" charset="0"/>
              </a:defRPr>
            </a:lvl6pPr>
            <a:lvl7pPr marL="2971800" indent="-228600" eaLnBrk="0" fontAlgn="base" hangingPunct="0">
              <a:spcBef>
                <a:spcPct val="0"/>
              </a:spcBef>
              <a:spcAft>
                <a:spcPct val="0"/>
              </a:spcAft>
              <a:defRPr>
                <a:solidFill>
                  <a:schemeClr val="tx1"/>
                </a:solidFill>
                <a:latin typeface="Sassoon Infant Rg" pitchFamily="50" charset="0"/>
              </a:defRPr>
            </a:lvl7pPr>
            <a:lvl8pPr marL="3429000" indent="-228600" eaLnBrk="0" fontAlgn="base" hangingPunct="0">
              <a:spcBef>
                <a:spcPct val="0"/>
              </a:spcBef>
              <a:spcAft>
                <a:spcPct val="0"/>
              </a:spcAft>
              <a:defRPr>
                <a:solidFill>
                  <a:schemeClr val="tx1"/>
                </a:solidFill>
                <a:latin typeface="Sassoon Infant Rg" pitchFamily="50" charset="0"/>
              </a:defRPr>
            </a:lvl8pPr>
            <a:lvl9pPr marL="3886200" indent="-228600" eaLnBrk="0" fontAlgn="base" hangingPunct="0">
              <a:spcBef>
                <a:spcPct val="0"/>
              </a:spcBef>
              <a:spcAft>
                <a:spcPct val="0"/>
              </a:spcAft>
              <a:defRPr>
                <a:solidFill>
                  <a:schemeClr val="tx1"/>
                </a:solidFill>
                <a:latin typeface="Sassoon Infant Rg" pitchFamily="50" charset="0"/>
              </a:defRPr>
            </a:lvl9pPr>
          </a:lstStyle>
          <a:p>
            <a:fld id="{E3FEDA7D-E591-43B1-A3E2-BA8ABF4AA504}" type="slidenum">
              <a:rPr lang="en-GB" altLang="en-US">
                <a:latin typeface="Calibri" panose="020F0502020204030204" pitchFamily="34" charset="0"/>
              </a:rPr>
              <a:pPr/>
              <a:t>11</a:t>
            </a:fld>
            <a:endParaRPr lang="en-GB" altLang="en-US">
              <a:latin typeface="Calibri" panose="020F0502020204030204" pitchFamily="34"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Slide Image Placeholder 1">
            <a:extLst>
              <a:ext uri="{FF2B5EF4-FFF2-40B4-BE49-F238E27FC236}">
                <a16:creationId xmlns:a16="http://schemas.microsoft.com/office/drawing/2014/main" id="{31E0E254-ED57-4448-8612-C137CB34A65A}"/>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5299" name="Notes Placeholder 2">
            <a:extLst>
              <a:ext uri="{FF2B5EF4-FFF2-40B4-BE49-F238E27FC236}">
                <a16:creationId xmlns:a16="http://schemas.microsoft.com/office/drawing/2014/main" id="{B011226E-1563-4085-BD8D-344AEBE87C3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55300" name="Slide Number Placeholder 3">
            <a:extLst>
              <a:ext uri="{FF2B5EF4-FFF2-40B4-BE49-F238E27FC236}">
                <a16:creationId xmlns:a16="http://schemas.microsoft.com/office/drawing/2014/main" id="{17C733C6-0CEF-41EC-9797-D10B8F146C04}"/>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Sassoon Infant Rg" pitchFamily="50" charset="0"/>
              </a:defRPr>
            </a:lvl1pPr>
            <a:lvl2pPr marL="742950" indent="-285750">
              <a:defRPr>
                <a:solidFill>
                  <a:schemeClr val="tx1"/>
                </a:solidFill>
                <a:latin typeface="Sassoon Infant Rg" pitchFamily="50" charset="0"/>
              </a:defRPr>
            </a:lvl2pPr>
            <a:lvl3pPr marL="1143000" indent="-228600">
              <a:defRPr>
                <a:solidFill>
                  <a:schemeClr val="tx1"/>
                </a:solidFill>
                <a:latin typeface="Sassoon Infant Rg" pitchFamily="50" charset="0"/>
              </a:defRPr>
            </a:lvl3pPr>
            <a:lvl4pPr marL="1600200" indent="-228600">
              <a:defRPr>
                <a:solidFill>
                  <a:schemeClr val="tx1"/>
                </a:solidFill>
                <a:latin typeface="Sassoon Infant Rg" pitchFamily="50" charset="0"/>
              </a:defRPr>
            </a:lvl4pPr>
            <a:lvl5pPr marL="2057400" indent="-228600">
              <a:defRPr>
                <a:solidFill>
                  <a:schemeClr val="tx1"/>
                </a:solidFill>
                <a:latin typeface="Sassoon Infant Rg" pitchFamily="50" charset="0"/>
              </a:defRPr>
            </a:lvl5pPr>
            <a:lvl6pPr marL="2514600" indent="-228600" eaLnBrk="0" fontAlgn="base" hangingPunct="0">
              <a:spcBef>
                <a:spcPct val="0"/>
              </a:spcBef>
              <a:spcAft>
                <a:spcPct val="0"/>
              </a:spcAft>
              <a:defRPr>
                <a:solidFill>
                  <a:schemeClr val="tx1"/>
                </a:solidFill>
                <a:latin typeface="Sassoon Infant Rg" pitchFamily="50" charset="0"/>
              </a:defRPr>
            </a:lvl6pPr>
            <a:lvl7pPr marL="2971800" indent="-228600" eaLnBrk="0" fontAlgn="base" hangingPunct="0">
              <a:spcBef>
                <a:spcPct val="0"/>
              </a:spcBef>
              <a:spcAft>
                <a:spcPct val="0"/>
              </a:spcAft>
              <a:defRPr>
                <a:solidFill>
                  <a:schemeClr val="tx1"/>
                </a:solidFill>
                <a:latin typeface="Sassoon Infant Rg" pitchFamily="50" charset="0"/>
              </a:defRPr>
            </a:lvl7pPr>
            <a:lvl8pPr marL="3429000" indent="-228600" eaLnBrk="0" fontAlgn="base" hangingPunct="0">
              <a:spcBef>
                <a:spcPct val="0"/>
              </a:spcBef>
              <a:spcAft>
                <a:spcPct val="0"/>
              </a:spcAft>
              <a:defRPr>
                <a:solidFill>
                  <a:schemeClr val="tx1"/>
                </a:solidFill>
                <a:latin typeface="Sassoon Infant Rg" pitchFamily="50" charset="0"/>
              </a:defRPr>
            </a:lvl8pPr>
            <a:lvl9pPr marL="3886200" indent="-228600" eaLnBrk="0" fontAlgn="base" hangingPunct="0">
              <a:spcBef>
                <a:spcPct val="0"/>
              </a:spcBef>
              <a:spcAft>
                <a:spcPct val="0"/>
              </a:spcAft>
              <a:defRPr>
                <a:solidFill>
                  <a:schemeClr val="tx1"/>
                </a:solidFill>
                <a:latin typeface="Sassoon Infant Rg" pitchFamily="50" charset="0"/>
              </a:defRPr>
            </a:lvl9pPr>
          </a:lstStyle>
          <a:p>
            <a:fld id="{1EF02014-DE75-4579-ABB0-42E25FF01885}" type="slidenum">
              <a:rPr lang="en-GB" altLang="en-US">
                <a:latin typeface="Calibri" panose="020F0502020204030204" pitchFamily="34" charset="0"/>
              </a:rPr>
              <a:pPr/>
              <a:t>12</a:t>
            </a:fld>
            <a:endParaRPr lang="en-GB" altLang="en-US">
              <a:latin typeface="Calibri" panose="020F0502020204030204" pitchFamily="34"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Slide Image Placeholder 1">
            <a:extLst>
              <a:ext uri="{FF2B5EF4-FFF2-40B4-BE49-F238E27FC236}">
                <a16:creationId xmlns:a16="http://schemas.microsoft.com/office/drawing/2014/main" id="{96E9AA6A-B970-4E4F-BEFE-3D9105D77B53}"/>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7347" name="Notes Placeholder 2">
            <a:extLst>
              <a:ext uri="{FF2B5EF4-FFF2-40B4-BE49-F238E27FC236}">
                <a16:creationId xmlns:a16="http://schemas.microsoft.com/office/drawing/2014/main" id="{7BBBC1BC-E812-475D-8793-865CBF9264FC}"/>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57348" name="Slide Number Placeholder 3">
            <a:extLst>
              <a:ext uri="{FF2B5EF4-FFF2-40B4-BE49-F238E27FC236}">
                <a16:creationId xmlns:a16="http://schemas.microsoft.com/office/drawing/2014/main" id="{59216BEB-E84B-4BA9-9E6F-5B7B0B06BBC8}"/>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Sassoon Infant Rg" pitchFamily="50" charset="0"/>
              </a:defRPr>
            </a:lvl1pPr>
            <a:lvl2pPr marL="742950" indent="-285750">
              <a:defRPr>
                <a:solidFill>
                  <a:schemeClr val="tx1"/>
                </a:solidFill>
                <a:latin typeface="Sassoon Infant Rg" pitchFamily="50" charset="0"/>
              </a:defRPr>
            </a:lvl2pPr>
            <a:lvl3pPr marL="1143000" indent="-228600">
              <a:defRPr>
                <a:solidFill>
                  <a:schemeClr val="tx1"/>
                </a:solidFill>
                <a:latin typeface="Sassoon Infant Rg" pitchFamily="50" charset="0"/>
              </a:defRPr>
            </a:lvl3pPr>
            <a:lvl4pPr marL="1600200" indent="-228600">
              <a:defRPr>
                <a:solidFill>
                  <a:schemeClr val="tx1"/>
                </a:solidFill>
                <a:latin typeface="Sassoon Infant Rg" pitchFamily="50" charset="0"/>
              </a:defRPr>
            </a:lvl4pPr>
            <a:lvl5pPr marL="2057400" indent="-228600">
              <a:defRPr>
                <a:solidFill>
                  <a:schemeClr val="tx1"/>
                </a:solidFill>
                <a:latin typeface="Sassoon Infant Rg" pitchFamily="50" charset="0"/>
              </a:defRPr>
            </a:lvl5pPr>
            <a:lvl6pPr marL="2514600" indent="-228600" eaLnBrk="0" fontAlgn="base" hangingPunct="0">
              <a:spcBef>
                <a:spcPct val="0"/>
              </a:spcBef>
              <a:spcAft>
                <a:spcPct val="0"/>
              </a:spcAft>
              <a:defRPr>
                <a:solidFill>
                  <a:schemeClr val="tx1"/>
                </a:solidFill>
                <a:latin typeface="Sassoon Infant Rg" pitchFamily="50" charset="0"/>
              </a:defRPr>
            </a:lvl6pPr>
            <a:lvl7pPr marL="2971800" indent="-228600" eaLnBrk="0" fontAlgn="base" hangingPunct="0">
              <a:spcBef>
                <a:spcPct val="0"/>
              </a:spcBef>
              <a:spcAft>
                <a:spcPct val="0"/>
              </a:spcAft>
              <a:defRPr>
                <a:solidFill>
                  <a:schemeClr val="tx1"/>
                </a:solidFill>
                <a:latin typeface="Sassoon Infant Rg" pitchFamily="50" charset="0"/>
              </a:defRPr>
            </a:lvl7pPr>
            <a:lvl8pPr marL="3429000" indent="-228600" eaLnBrk="0" fontAlgn="base" hangingPunct="0">
              <a:spcBef>
                <a:spcPct val="0"/>
              </a:spcBef>
              <a:spcAft>
                <a:spcPct val="0"/>
              </a:spcAft>
              <a:defRPr>
                <a:solidFill>
                  <a:schemeClr val="tx1"/>
                </a:solidFill>
                <a:latin typeface="Sassoon Infant Rg" pitchFamily="50" charset="0"/>
              </a:defRPr>
            </a:lvl8pPr>
            <a:lvl9pPr marL="3886200" indent="-228600" eaLnBrk="0" fontAlgn="base" hangingPunct="0">
              <a:spcBef>
                <a:spcPct val="0"/>
              </a:spcBef>
              <a:spcAft>
                <a:spcPct val="0"/>
              </a:spcAft>
              <a:defRPr>
                <a:solidFill>
                  <a:schemeClr val="tx1"/>
                </a:solidFill>
                <a:latin typeface="Sassoon Infant Rg" pitchFamily="50" charset="0"/>
              </a:defRPr>
            </a:lvl9pPr>
          </a:lstStyle>
          <a:p>
            <a:fld id="{9AC01AF7-E7CE-4AA1-A2CF-AA913B21183A}" type="slidenum">
              <a:rPr lang="en-GB" altLang="en-US">
                <a:latin typeface="Calibri" panose="020F0502020204030204" pitchFamily="34" charset="0"/>
              </a:rPr>
              <a:pPr/>
              <a:t>13</a:t>
            </a:fld>
            <a:endParaRPr lang="en-GB" altLang="en-US">
              <a:latin typeface="Calibri" panose="020F0502020204030204" pitchFamily="34"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Slide Image Placeholder 1">
            <a:extLst>
              <a:ext uri="{FF2B5EF4-FFF2-40B4-BE49-F238E27FC236}">
                <a16:creationId xmlns:a16="http://schemas.microsoft.com/office/drawing/2014/main" id="{6CBFA57A-58D8-460D-9C25-EC4D7D8DA38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9395" name="Notes Placeholder 2">
            <a:extLst>
              <a:ext uri="{FF2B5EF4-FFF2-40B4-BE49-F238E27FC236}">
                <a16:creationId xmlns:a16="http://schemas.microsoft.com/office/drawing/2014/main" id="{B1E4DF8E-F2EB-4EA6-8508-3CB3DB6CBD03}"/>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59396" name="Slide Number Placeholder 3">
            <a:extLst>
              <a:ext uri="{FF2B5EF4-FFF2-40B4-BE49-F238E27FC236}">
                <a16:creationId xmlns:a16="http://schemas.microsoft.com/office/drawing/2014/main" id="{6277D370-CF8D-4DEF-B293-ACD6FE34D991}"/>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Sassoon Infant Rg" pitchFamily="50" charset="0"/>
              </a:defRPr>
            </a:lvl1pPr>
            <a:lvl2pPr marL="742950" indent="-285750">
              <a:defRPr>
                <a:solidFill>
                  <a:schemeClr val="tx1"/>
                </a:solidFill>
                <a:latin typeface="Sassoon Infant Rg" pitchFamily="50" charset="0"/>
              </a:defRPr>
            </a:lvl2pPr>
            <a:lvl3pPr marL="1143000" indent="-228600">
              <a:defRPr>
                <a:solidFill>
                  <a:schemeClr val="tx1"/>
                </a:solidFill>
                <a:latin typeface="Sassoon Infant Rg" pitchFamily="50" charset="0"/>
              </a:defRPr>
            </a:lvl3pPr>
            <a:lvl4pPr marL="1600200" indent="-228600">
              <a:defRPr>
                <a:solidFill>
                  <a:schemeClr val="tx1"/>
                </a:solidFill>
                <a:latin typeface="Sassoon Infant Rg" pitchFamily="50" charset="0"/>
              </a:defRPr>
            </a:lvl4pPr>
            <a:lvl5pPr marL="2057400" indent="-228600">
              <a:defRPr>
                <a:solidFill>
                  <a:schemeClr val="tx1"/>
                </a:solidFill>
                <a:latin typeface="Sassoon Infant Rg" pitchFamily="50" charset="0"/>
              </a:defRPr>
            </a:lvl5pPr>
            <a:lvl6pPr marL="2514600" indent="-228600" eaLnBrk="0" fontAlgn="base" hangingPunct="0">
              <a:spcBef>
                <a:spcPct val="0"/>
              </a:spcBef>
              <a:spcAft>
                <a:spcPct val="0"/>
              </a:spcAft>
              <a:defRPr>
                <a:solidFill>
                  <a:schemeClr val="tx1"/>
                </a:solidFill>
                <a:latin typeface="Sassoon Infant Rg" pitchFamily="50" charset="0"/>
              </a:defRPr>
            </a:lvl6pPr>
            <a:lvl7pPr marL="2971800" indent="-228600" eaLnBrk="0" fontAlgn="base" hangingPunct="0">
              <a:spcBef>
                <a:spcPct val="0"/>
              </a:spcBef>
              <a:spcAft>
                <a:spcPct val="0"/>
              </a:spcAft>
              <a:defRPr>
                <a:solidFill>
                  <a:schemeClr val="tx1"/>
                </a:solidFill>
                <a:latin typeface="Sassoon Infant Rg" pitchFamily="50" charset="0"/>
              </a:defRPr>
            </a:lvl7pPr>
            <a:lvl8pPr marL="3429000" indent="-228600" eaLnBrk="0" fontAlgn="base" hangingPunct="0">
              <a:spcBef>
                <a:spcPct val="0"/>
              </a:spcBef>
              <a:spcAft>
                <a:spcPct val="0"/>
              </a:spcAft>
              <a:defRPr>
                <a:solidFill>
                  <a:schemeClr val="tx1"/>
                </a:solidFill>
                <a:latin typeface="Sassoon Infant Rg" pitchFamily="50" charset="0"/>
              </a:defRPr>
            </a:lvl8pPr>
            <a:lvl9pPr marL="3886200" indent="-228600" eaLnBrk="0" fontAlgn="base" hangingPunct="0">
              <a:spcBef>
                <a:spcPct val="0"/>
              </a:spcBef>
              <a:spcAft>
                <a:spcPct val="0"/>
              </a:spcAft>
              <a:defRPr>
                <a:solidFill>
                  <a:schemeClr val="tx1"/>
                </a:solidFill>
                <a:latin typeface="Sassoon Infant Rg" pitchFamily="50" charset="0"/>
              </a:defRPr>
            </a:lvl9pPr>
          </a:lstStyle>
          <a:p>
            <a:fld id="{8F06BBF6-3260-4E19-923F-7A65CAB688EB}" type="slidenum">
              <a:rPr lang="en-GB" altLang="en-US">
                <a:latin typeface="Calibri" panose="020F0502020204030204" pitchFamily="34" charset="0"/>
              </a:rPr>
              <a:pPr/>
              <a:t>14</a:t>
            </a:fld>
            <a:endParaRPr lang="en-GB" altLang="en-US">
              <a:latin typeface="Calibri" panose="020F0502020204030204" pitchFamily="34" charset="0"/>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Slide Image Placeholder 1">
            <a:extLst>
              <a:ext uri="{FF2B5EF4-FFF2-40B4-BE49-F238E27FC236}">
                <a16:creationId xmlns:a16="http://schemas.microsoft.com/office/drawing/2014/main" id="{CB27DB94-E642-4B3A-9BCC-B454B8215D71}"/>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43" name="Notes Placeholder 2">
            <a:extLst>
              <a:ext uri="{FF2B5EF4-FFF2-40B4-BE49-F238E27FC236}">
                <a16:creationId xmlns:a16="http://schemas.microsoft.com/office/drawing/2014/main" id="{540E8935-2083-4654-9204-AE3E2FCCAF21}"/>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61444" name="Slide Number Placeholder 3">
            <a:extLst>
              <a:ext uri="{FF2B5EF4-FFF2-40B4-BE49-F238E27FC236}">
                <a16:creationId xmlns:a16="http://schemas.microsoft.com/office/drawing/2014/main" id="{F2ADAD87-D2E0-42F7-954C-EA4B7C407489}"/>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Sassoon Infant Rg" pitchFamily="50" charset="0"/>
              </a:defRPr>
            </a:lvl1pPr>
            <a:lvl2pPr marL="742950" indent="-285750">
              <a:defRPr>
                <a:solidFill>
                  <a:schemeClr val="tx1"/>
                </a:solidFill>
                <a:latin typeface="Sassoon Infant Rg" pitchFamily="50" charset="0"/>
              </a:defRPr>
            </a:lvl2pPr>
            <a:lvl3pPr marL="1143000" indent="-228600">
              <a:defRPr>
                <a:solidFill>
                  <a:schemeClr val="tx1"/>
                </a:solidFill>
                <a:latin typeface="Sassoon Infant Rg" pitchFamily="50" charset="0"/>
              </a:defRPr>
            </a:lvl3pPr>
            <a:lvl4pPr marL="1600200" indent="-228600">
              <a:defRPr>
                <a:solidFill>
                  <a:schemeClr val="tx1"/>
                </a:solidFill>
                <a:latin typeface="Sassoon Infant Rg" pitchFamily="50" charset="0"/>
              </a:defRPr>
            </a:lvl4pPr>
            <a:lvl5pPr marL="2057400" indent="-228600">
              <a:defRPr>
                <a:solidFill>
                  <a:schemeClr val="tx1"/>
                </a:solidFill>
                <a:latin typeface="Sassoon Infant Rg" pitchFamily="50" charset="0"/>
              </a:defRPr>
            </a:lvl5pPr>
            <a:lvl6pPr marL="2514600" indent="-228600" eaLnBrk="0" fontAlgn="base" hangingPunct="0">
              <a:spcBef>
                <a:spcPct val="0"/>
              </a:spcBef>
              <a:spcAft>
                <a:spcPct val="0"/>
              </a:spcAft>
              <a:defRPr>
                <a:solidFill>
                  <a:schemeClr val="tx1"/>
                </a:solidFill>
                <a:latin typeface="Sassoon Infant Rg" pitchFamily="50" charset="0"/>
              </a:defRPr>
            </a:lvl6pPr>
            <a:lvl7pPr marL="2971800" indent="-228600" eaLnBrk="0" fontAlgn="base" hangingPunct="0">
              <a:spcBef>
                <a:spcPct val="0"/>
              </a:spcBef>
              <a:spcAft>
                <a:spcPct val="0"/>
              </a:spcAft>
              <a:defRPr>
                <a:solidFill>
                  <a:schemeClr val="tx1"/>
                </a:solidFill>
                <a:latin typeface="Sassoon Infant Rg" pitchFamily="50" charset="0"/>
              </a:defRPr>
            </a:lvl7pPr>
            <a:lvl8pPr marL="3429000" indent="-228600" eaLnBrk="0" fontAlgn="base" hangingPunct="0">
              <a:spcBef>
                <a:spcPct val="0"/>
              </a:spcBef>
              <a:spcAft>
                <a:spcPct val="0"/>
              </a:spcAft>
              <a:defRPr>
                <a:solidFill>
                  <a:schemeClr val="tx1"/>
                </a:solidFill>
                <a:latin typeface="Sassoon Infant Rg" pitchFamily="50" charset="0"/>
              </a:defRPr>
            </a:lvl8pPr>
            <a:lvl9pPr marL="3886200" indent="-228600" eaLnBrk="0" fontAlgn="base" hangingPunct="0">
              <a:spcBef>
                <a:spcPct val="0"/>
              </a:spcBef>
              <a:spcAft>
                <a:spcPct val="0"/>
              </a:spcAft>
              <a:defRPr>
                <a:solidFill>
                  <a:schemeClr val="tx1"/>
                </a:solidFill>
                <a:latin typeface="Sassoon Infant Rg" pitchFamily="50" charset="0"/>
              </a:defRPr>
            </a:lvl9pPr>
          </a:lstStyle>
          <a:p>
            <a:fld id="{8CFCA35D-68C2-493E-85C0-947AB0503345}" type="slidenum">
              <a:rPr lang="en-GB" altLang="en-US">
                <a:latin typeface="Calibri" panose="020F0502020204030204" pitchFamily="34" charset="0"/>
              </a:rPr>
              <a:pPr/>
              <a:t>15</a:t>
            </a:fld>
            <a:endParaRPr lang="en-GB" altLang="en-US">
              <a:latin typeface="Calibri" panose="020F0502020204030204" pitchFamily="34" charset="0"/>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Slide Image Placeholder 1">
            <a:extLst>
              <a:ext uri="{FF2B5EF4-FFF2-40B4-BE49-F238E27FC236}">
                <a16:creationId xmlns:a16="http://schemas.microsoft.com/office/drawing/2014/main" id="{4D18019A-8959-4F13-B8AE-3042A78A75F1}"/>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5539" name="Notes Placeholder 2">
            <a:extLst>
              <a:ext uri="{FF2B5EF4-FFF2-40B4-BE49-F238E27FC236}">
                <a16:creationId xmlns:a16="http://schemas.microsoft.com/office/drawing/2014/main" id="{6360213D-0850-4095-824D-F9C9D2180B1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65540" name="Slide Number Placeholder 3">
            <a:extLst>
              <a:ext uri="{FF2B5EF4-FFF2-40B4-BE49-F238E27FC236}">
                <a16:creationId xmlns:a16="http://schemas.microsoft.com/office/drawing/2014/main" id="{8875C9A7-FAF9-4AFA-9E3D-77BA7DFFD0B0}"/>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Sassoon Infant Rg" pitchFamily="50" charset="0"/>
              </a:defRPr>
            </a:lvl1pPr>
            <a:lvl2pPr marL="742950" indent="-285750">
              <a:defRPr>
                <a:solidFill>
                  <a:schemeClr val="tx1"/>
                </a:solidFill>
                <a:latin typeface="Sassoon Infant Rg" pitchFamily="50" charset="0"/>
              </a:defRPr>
            </a:lvl2pPr>
            <a:lvl3pPr marL="1143000" indent="-228600">
              <a:defRPr>
                <a:solidFill>
                  <a:schemeClr val="tx1"/>
                </a:solidFill>
                <a:latin typeface="Sassoon Infant Rg" pitchFamily="50" charset="0"/>
              </a:defRPr>
            </a:lvl3pPr>
            <a:lvl4pPr marL="1600200" indent="-228600">
              <a:defRPr>
                <a:solidFill>
                  <a:schemeClr val="tx1"/>
                </a:solidFill>
                <a:latin typeface="Sassoon Infant Rg" pitchFamily="50" charset="0"/>
              </a:defRPr>
            </a:lvl4pPr>
            <a:lvl5pPr marL="2057400" indent="-228600">
              <a:defRPr>
                <a:solidFill>
                  <a:schemeClr val="tx1"/>
                </a:solidFill>
                <a:latin typeface="Sassoon Infant Rg" pitchFamily="50" charset="0"/>
              </a:defRPr>
            </a:lvl5pPr>
            <a:lvl6pPr marL="2514600" indent="-228600" eaLnBrk="0" fontAlgn="base" hangingPunct="0">
              <a:spcBef>
                <a:spcPct val="0"/>
              </a:spcBef>
              <a:spcAft>
                <a:spcPct val="0"/>
              </a:spcAft>
              <a:defRPr>
                <a:solidFill>
                  <a:schemeClr val="tx1"/>
                </a:solidFill>
                <a:latin typeface="Sassoon Infant Rg" pitchFamily="50" charset="0"/>
              </a:defRPr>
            </a:lvl6pPr>
            <a:lvl7pPr marL="2971800" indent="-228600" eaLnBrk="0" fontAlgn="base" hangingPunct="0">
              <a:spcBef>
                <a:spcPct val="0"/>
              </a:spcBef>
              <a:spcAft>
                <a:spcPct val="0"/>
              </a:spcAft>
              <a:defRPr>
                <a:solidFill>
                  <a:schemeClr val="tx1"/>
                </a:solidFill>
                <a:latin typeface="Sassoon Infant Rg" pitchFamily="50" charset="0"/>
              </a:defRPr>
            </a:lvl7pPr>
            <a:lvl8pPr marL="3429000" indent="-228600" eaLnBrk="0" fontAlgn="base" hangingPunct="0">
              <a:spcBef>
                <a:spcPct val="0"/>
              </a:spcBef>
              <a:spcAft>
                <a:spcPct val="0"/>
              </a:spcAft>
              <a:defRPr>
                <a:solidFill>
                  <a:schemeClr val="tx1"/>
                </a:solidFill>
                <a:latin typeface="Sassoon Infant Rg" pitchFamily="50" charset="0"/>
              </a:defRPr>
            </a:lvl8pPr>
            <a:lvl9pPr marL="3886200" indent="-228600" eaLnBrk="0" fontAlgn="base" hangingPunct="0">
              <a:spcBef>
                <a:spcPct val="0"/>
              </a:spcBef>
              <a:spcAft>
                <a:spcPct val="0"/>
              </a:spcAft>
              <a:defRPr>
                <a:solidFill>
                  <a:schemeClr val="tx1"/>
                </a:solidFill>
                <a:latin typeface="Sassoon Infant Rg" pitchFamily="50" charset="0"/>
              </a:defRPr>
            </a:lvl9pPr>
          </a:lstStyle>
          <a:p>
            <a:fld id="{DBE0AEA8-587F-4973-876A-A17D4951001A}" type="slidenum">
              <a:rPr lang="en-GB" altLang="en-US">
                <a:latin typeface="Calibri" panose="020F0502020204030204" pitchFamily="34" charset="0"/>
              </a:rPr>
              <a:pPr/>
              <a:t>16</a:t>
            </a:fld>
            <a:endParaRPr lang="en-GB" altLang="en-US">
              <a:latin typeface="Calibri" panose="020F050202020403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7227054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id="{0CC35436-969A-47EB-B471-26894BADC4A1}"/>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7" name="Content Placeholder 11"/>
          <p:cNvSpPr>
            <a:spLocks noGrp="1"/>
          </p:cNvSpPr>
          <p:nvPr>
            <p:ph idx="1"/>
          </p:nvPr>
        </p:nvSpPr>
        <p:spPr>
          <a:xfrm>
            <a:off x="755651" y="1513946"/>
            <a:ext cx="7632700" cy="4578880"/>
          </a:xfrm>
        </p:spPr>
        <p:txBody>
          <a:bodyPr lIns="0" tIns="0" rIns="0" bIns="0"/>
          <a:lstStyle>
            <a:lvl1pPr marL="0" indent="0">
              <a:buNone/>
              <a:defRPr baseline="0"/>
            </a:lvl1pPr>
          </a:lstStyle>
          <a:p>
            <a:r>
              <a:rPr lang="en-GB" dirty="0"/>
              <a:t>Click to edit Master text styles</a:t>
            </a:r>
          </a:p>
        </p:txBody>
      </p:sp>
    </p:spTree>
    <p:extLst>
      <p:ext uri="{BB962C8B-B14F-4D97-AF65-F5344CB8AC3E}">
        <p14:creationId xmlns:p14="http://schemas.microsoft.com/office/powerpoint/2010/main" val="26995711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id="{5A3382A1-06AD-41DD-874C-AC5E39542A88}"/>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5" name="Rectangle 4">
            <a:extLst>
              <a:ext uri="{FF2B5EF4-FFF2-40B4-BE49-F238E27FC236}">
                <a16:creationId xmlns:a16="http://schemas.microsoft.com/office/drawing/2014/main" id="{B76D78D0-FB57-49AD-BF0C-2A5777E3838A}"/>
              </a:ext>
            </a:extLst>
          </p:cNvPr>
          <p:cNvSpPr/>
          <p:nvPr userDrawn="1"/>
        </p:nvSpPr>
        <p:spPr>
          <a:xfrm>
            <a:off x="457200" y="1514475"/>
            <a:ext cx="8220075" cy="4881563"/>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rgbClr val="FFFFFF"/>
              </a:solidFill>
            </a:endParaRPr>
          </a:p>
        </p:txBody>
      </p:sp>
      <p:sp>
        <p:nvSpPr>
          <p:cNvPr id="3" name="Content Placeholder 2"/>
          <p:cNvSpPr>
            <a:spLocks noGrp="1"/>
          </p:cNvSpPr>
          <p:nvPr>
            <p:ph idx="1"/>
          </p:nvPr>
        </p:nvSpPr>
        <p:spPr>
          <a:xfrm>
            <a:off x="457198" y="1513945"/>
            <a:ext cx="8220075" cy="4882093"/>
          </a:xfrm>
          <a:prstGeom prst="roundRect">
            <a:avLst>
              <a:gd name="adj" fmla="val 1874"/>
            </a:avLst>
          </a:prstGeom>
        </p:spPr>
        <p:txBody>
          <a:bodyPr/>
          <a:lstStyle>
            <a:lvl1pPr marL="0" indent="0">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8" name="Title 5"/>
          <p:cNvSpPr>
            <a:spLocks noGrp="1"/>
          </p:cNvSpPr>
          <p:nvPr>
            <p:ph type="title"/>
          </p:nvPr>
        </p:nvSpPr>
        <p:spPr>
          <a:xfrm>
            <a:off x="457198" y="478895"/>
            <a:ext cx="8220075" cy="994306"/>
          </a:xfrm>
        </p:spPr>
        <p:txBody>
          <a:bodyPr>
            <a:noAutofit/>
          </a:bodyPr>
          <a:lstStyle/>
          <a:p>
            <a:endParaRPr lang="en-GB" dirty="0"/>
          </a:p>
        </p:txBody>
      </p:sp>
    </p:spTree>
    <p:extLst>
      <p:ext uri="{BB962C8B-B14F-4D97-AF65-F5344CB8AC3E}">
        <p14:creationId xmlns:p14="http://schemas.microsoft.com/office/powerpoint/2010/main" val="32016582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Layout 1">
    <p:spTree>
      <p:nvGrpSpPr>
        <p:cNvPr id="1" name=""/>
        <p:cNvGrpSpPr/>
        <p:nvPr/>
      </p:nvGrpSpPr>
      <p:grpSpPr>
        <a:xfrm>
          <a:off x="0" y="0"/>
          <a:ext cx="0" cy="0"/>
          <a:chOff x="0" y="0"/>
          <a:chExt cx="0" cy="0"/>
        </a:xfrm>
      </p:grpSpPr>
      <p:sp>
        <p:nvSpPr>
          <p:cNvPr id="9" name="Rounded Rectangle 3">
            <a:extLst>
              <a:ext uri="{FF2B5EF4-FFF2-40B4-BE49-F238E27FC236}">
                <a16:creationId xmlns:a16="http://schemas.microsoft.com/office/drawing/2014/main" id="{925FE3ED-F79A-4AB0-BA16-A9D6E1003B67}"/>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10" name="Rectangle 9">
            <a:extLst>
              <a:ext uri="{FF2B5EF4-FFF2-40B4-BE49-F238E27FC236}">
                <a16:creationId xmlns:a16="http://schemas.microsoft.com/office/drawing/2014/main" id="{7BA8428D-CF76-400C-852C-62A3C1E4F45E}"/>
              </a:ext>
            </a:extLst>
          </p:cNvPr>
          <p:cNvSpPr/>
          <p:nvPr userDrawn="1"/>
        </p:nvSpPr>
        <p:spPr>
          <a:xfrm>
            <a:off x="755650" y="1514475"/>
            <a:ext cx="7632700" cy="4578350"/>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rgbClr val="FFFFFF"/>
              </a:solidFill>
            </a:endParaRPr>
          </a:p>
        </p:txBody>
      </p:sp>
      <p:grpSp>
        <p:nvGrpSpPr>
          <p:cNvPr id="11" name="Group 5">
            <a:extLst>
              <a:ext uri="{FF2B5EF4-FFF2-40B4-BE49-F238E27FC236}">
                <a16:creationId xmlns:a16="http://schemas.microsoft.com/office/drawing/2014/main" id="{1D68A5E9-077C-4093-8BF2-E98E3B33617D}"/>
              </a:ext>
            </a:extLst>
          </p:cNvPr>
          <p:cNvGrpSpPr>
            <a:grpSpLocks/>
          </p:cNvGrpSpPr>
          <p:nvPr userDrawn="1"/>
        </p:nvGrpSpPr>
        <p:grpSpPr bwMode="auto">
          <a:xfrm>
            <a:off x="4002088" y="1738313"/>
            <a:ext cx="4189412" cy="4129087"/>
            <a:chOff x="4002736" y="1755885"/>
            <a:chExt cx="4189074" cy="4129086"/>
          </a:xfrm>
        </p:grpSpPr>
        <p:sp>
          <p:nvSpPr>
            <p:cNvPr id="12" name="Oval 11">
              <a:extLst>
                <a:ext uri="{FF2B5EF4-FFF2-40B4-BE49-F238E27FC236}">
                  <a16:creationId xmlns:a16="http://schemas.microsoft.com/office/drawing/2014/main" id="{8D11F9E9-9496-4799-9BC5-E98462AD90A1}"/>
                </a:ext>
              </a:extLst>
            </p:cNvPr>
            <p:cNvSpPr/>
            <p:nvPr userDrawn="1"/>
          </p:nvSpPr>
          <p:spPr bwMode="auto">
            <a:xfrm>
              <a:off x="4002736" y="1755885"/>
              <a:ext cx="1998501" cy="1997075"/>
            </a:xfrm>
            <a:prstGeom prst="ellipse">
              <a:avLst/>
            </a:prstGeom>
            <a:solidFill>
              <a:srgbClr val="FDFEF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solidFill>
                  <a:sysClr val="windowText" lastClr="000000"/>
                </a:solidFill>
              </a:endParaRPr>
            </a:p>
          </p:txBody>
        </p:sp>
        <p:sp>
          <p:nvSpPr>
            <p:cNvPr id="13" name="Oval 12">
              <a:extLst>
                <a:ext uri="{FF2B5EF4-FFF2-40B4-BE49-F238E27FC236}">
                  <a16:creationId xmlns:a16="http://schemas.microsoft.com/office/drawing/2014/main" id="{2131FAB8-FF4E-4035-BE4D-4DB003DE04C0}"/>
                </a:ext>
              </a:extLst>
            </p:cNvPr>
            <p:cNvSpPr/>
            <p:nvPr userDrawn="1"/>
          </p:nvSpPr>
          <p:spPr bwMode="auto">
            <a:xfrm>
              <a:off x="6193309" y="1755885"/>
              <a:ext cx="1998501" cy="1997075"/>
            </a:xfrm>
            <a:prstGeom prst="ellipse">
              <a:avLst/>
            </a:prstGeom>
            <a:solidFill>
              <a:srgbClr val="FDFEF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solidFill>
                  <a:sysClr val="windowText" lastClr="000000"/>
                </a:solidFill>
              </a:endParaRPr>
            </a:p>
          </p:txBody>
        </p:sp>
        <p:sp>
          <p:nvSpPr>
            <p:cNvPr id="16" name="Oval 15">
              <a:extLst>
                <a:ext uri="{FF2B5EF4-FFF2-40B4-BE49-F238E27FC236}">
                  <a16:creationId xmlns:a16="http://schemas.microsoft.com/office/drawing/2014/main" id="{195BD3C6-4905-44A9-8BF5-3D1511D421C5}"/>
                </a:ext>
              </a:extLst>
            </p:cNvPr>
            <p:cNvSpPr/>
            <p:nvPr userDrawn="1"/>
          </p:nvSpPr>
          <p:spPr bwMode="auto">
            <a:xfrm>
              <a:off x="6193309" y="3886309"/>
              <a:ext cx="1996914" cy="1998662"/>
            </a:xfrm>
            <a:prstGeom prst="ellipse">
              <a:avLst/>
            </a:prstGeom>
            <a:solidFill>
              <a:srgbClr val="FDFEF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solidFill>
                  <a:sysClr val="windowText" lastClr="000000"/>
                </a:solidFill>
              </a:endParaRPr>
            </a:p>
          </p:txBody>
        </p:sp>
        <p:sp>
          <p:nvSpPr>
            <p:cNvPr id="17" name="Oval 16">
              <a:extLst>
                <a:ext uri="{FF2B5EF4-FFF2-40B4-BE49-F238E27FC236}">
                  <a16:creationId xmlns:a16="http://schemas.microsoft.com/office/drawing/2014/main" id="{ECDBA89D-3217-45DA-8C43-00141B47A912}"/>
                </a:ext>
              </a:extLst>
            </p:cNvPr>
            <p:cNvSpPr/>
            <p:nvPr userDrawn="1"/>
          </p:nvSpPr>
          <p:spPr bwMode="auto">
            <a:xfrm>
              <a:off x="4002736" y="3886309"/>
              <a:ext cx="1998501" cy="1998662"/>
            </a:xfrm>
            <a:prstGeom prst="ellipse">
              <a:avLst/>
            </a:prstGeom>
            <a:solidFill>
              <a:srgbClr val="FDFEF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solidFill>
                  <a:sysClr val="windowText" lastClr="000000"/>
                </a:solidFill>
              </a:endParaRPr>
            </a:p>
          </p:txBody>
        </p:sp>
      </p:grpSp>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14" name="Content Placeholder 2"/>
          <p:cNvSpPr>
            <a:spLocks noGrp="1"/>
          </p:cNvSpPr>
          <p:nvPr>
            <p:ph idx="1"/>
          </p:nvPr>
        </p:nvSpPr>
        <p:spPr>
          <a:xfrm>
            <a:off x="755650" y="1513944"/>
            <a:ext cx="3048958" cy="4578882"/>
          </a:xfrm>
          <a:prstGeom prst="roundRect">
            <a:avLst>
              <a:gd name="adj" fmla="val 1874"/>
            </a:avLst>
          </a:prstGeom>
        </p:spPr>
        <p:txBody>
          <a:bodyPr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5" name="Content Placeholder 2"/>
          <p:cNvSpPr>
            <a:spLocks noGrp="1"/>
          </p:cNvSpPr>
          <p:nvPr>
            <p:ph idx="10"/>
          </p:nvPr>
        </p:nvSpPr>
        <p:spPr>
          <a:xfrm>
            <a:off x="4012772" y="1736724"/>
            <a:ext cx="1980159" cy="1997075"/>
          </a:xfrm>
          <a:prstGeom prst="roundRect">
            <a:avLst>
              <a:gd name="adj" fmla="val 1874"/>
            </a:avLst>
          </a:prstGeom>
        </p:spPr>
        <p:txBody>
          <a:bodyPr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9" name="Content Placeholder 2"/>
          <p:cNvSpPr>
            <a:spLocks noGrp="1"/>
          </p:cNvSpPr>
          <p:nvPr>
            <p:ph idx="11"/>
          </p:nvPr>
        </p:nvSpPr>
        <p:spPr>
          <a:xfrm>
            <a:off x="6197375" y="1736724"/>
            <a:ext cx="1980159" cy="1997075"/>
          </a:xfrm>
          <a:prstGeom prst="roundRect">
            <a:avLst>
              <a:gd name="adj" fmla="val 1874"/>
            </a:avLst>
          </a:prstGeom>
        </p:spPr>
        <p:txBody>
          <a:bodyPr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20" name="Content Placeholder 2"/>
          <p:cNvSpPr>
            <a:spLocks noGrp="1"/>
          </p:cNvSpPr>
          <p:nvPr>
            <p:ph idx="12"/>
          </p:nvPr>
        </p:nvSpPr>
        <p:spPr>
          <a:xfrm>
            <a:off x="4012772" y="3868603"/>
            <a:ext cx="1980159" cy="1997075"/>
          </a:xfrm>
          <a:prstGeom prst="roundRect">
            <a:avLst>
              <a:gd name="adj" fmla="val 1874"/>
            </a:avLst>
          </a:prstGeom>
        </p:spPr>
        <p:txBody>
          <a:bodyPr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21" name="Content Placeholder 2"/>
          <p:cNvSpPr>
            <a:spLocks noGrp="1"/>
          </p:cNvSpPr>
          <p:nvPr>
            <p:ph idx="13"/>
          </p:nvPr>
        </p:nvSpPr>
        <p:spPr>
          <a:xfrm>
            <a:off x="6197375" y="3868603"/>
            <a:ext cx="1980159" cy="1997075"/>
          </a:xfrm>
          <a:prstGeom prst="roundRect">
            <a:avLst>
              <a:gd name="adj" fmla="val 1874"/>
            </a:avLst>
          </a:prstGeom>
        </p:spPr>
        <p:txBody>
          <a:bodyPr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Tree>
    <p:extLst>
      <p:ext uri="{BB962C8B-B14F-4D97-AF65-F5344CB8AC3E}">
        <p14:creationId xmlns:p14="http://schemas.microsoft.com/office/powerpoint/2010/main" val="40300379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Layout 2">
    <p:spTree>
      <p:nvGrpSpPr>
        <p:cNvPr id="1" name=""/>
        <p:cNvGrpSpPr/>
        <p:nvPr/>
      </p:nvGrpSpPr>
      <p:grpSpPr>
        <a:xfrm>
          <a:off x="0" y="0"/>
          <a:ext cx="0" cy="0"/>
          <a:chOff x="0" y="0"/>
          <a:chExt cx="0" cy="0"/>
        </a:xfrm>
      </p:grpSpPr>
      <p:sp>
        <p:nvSpPr>
          <p:cNvPr id="9" name="Rounded Rectangle 3">
            <a:extLst>
              <a:ext uri="{FF2B5EF4-FFF2-40B4-BE49-F238E27FC236}">
                <a16:creationId xmlns:a16="http://schemas.microsoft.com/office/drawing/2014/main" id="{E1EC775D-51EB-40E7-B772-ADE3354B36B5}"/>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11" name="Rectangle 10">
            <a:extLst>
              <a:ext uri="{FF2B5EF4-FFF2-40B4-BE49-F238E27FC236}">
                <a16:creationId xmlns:a16="http://schemas.microsoft.com/office/drawing/2014/main" id="{5C65B169-3719-4059-908B-7C62578E71C9}"/>
              </a:ext>
            </a:extLst>
          </p:cNvPr>
          <p:cNvSpPr/>
          <p:nvPr userDrawn="1"/>
        </p:nvSpPr>
        <p:spPr>
          <a:xfrm>
            <a:off x="4660900" y="1514475"/>
            <a:ext cx="3690938" cy="4578350"/>
          </a:xfrm>
          <a:prstGeom prst="rect">
            <a:avLst/>
          </a:prstGeom>
          <a:solidFill>
            <a:schemeClr val="accent5">
              <a:lumMod val="40000"/>
              <a:lumOff val="6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solidFill>
                <a:schemeClr val="tx1"/>
              </a:solidFill>
            </a:endParaRPr>
          </a:p>
        </p:txBody>
      </p:sp>
      <p:sp>
        <p:nvSpPr>
          <p:cNvPr id="12" name="Rectangle 11">
            <a:extLst>
              <a:ext uri="{FF2B5EF4-FFF2-40B4-BE49-F238E27FC236}">
                <a16:creationId xmlns:a16="http://schemas.microsoft.com/office/drawing/2014/main" id="{7941956B-A88D-4935-91BE-B1E4C1707DF7}"/>
              </a:ext>
            </a:extLst>
          </p:cNvPr>
          <p:cNvSpPr/>
          <p:nvPr userDrawn="1"/>
        </p:nvSpPr>
        <p:spPr bwMode="auto">
          <a:xfrm>
            <a:off x="750888" y="1514475"/>
            <a:ext cx="3821112" cy="1085850"/>
          </a:xfrm>
          <a:prstGeom prst="rect">
            <a:avLst/>
          </a:prstGeom>
          <a:solidFill>
            <a:schemeClr val="accent3">
              <a:lumMod val="60000"/>
              <a:lumOff val="40000"/>
              <a:alpha val="7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solidFill>
                <a:schemeClr val="tx1"/>
              </a:solidFill>
            </a:endParaRPr>
          </a:p>
        </p:txBody>
      </p:sp>
      <p:sp>
        <p:nvSpPr>
          <p:cNvPr id="13" name="Rectangle 12">
            <a:extLst>
              <a:ext uri="{FF2B5EF4-FFF2-40B4-BE49-F238E27FC236}">
                <a16:creationId xmlns:a16="http://schemas.microsoft.com/office/drawing/2014/main" id="{38CD799F-A66F-42B2-B6DB-E3A007E8BF83}"/>
              </a:ext>
            </a:extLst>
          </p:cNvPr>
          <p:cNvSpPr/>
          <p:nvPr userDrawn="1"/>
        </p:nvSpPr>
        <p:spPr bwMode="auto">
          <a:xfrm>
            <a:off x="750888" y="2678113"/>
            <a:ext cx="3821112" cy="1085850"/>
          </a:xfrm>
          <a:prstGeom prst="rect">
            <a:avLst/>
          </a:prstGeom>
          <a:solidFill>
            <a:schemeClr val="accent3">
              <a:lumMod val="60000"/>
              <a:lumOff val="40000"/>
              <a:alpha val="7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solidFill>
                <a:schemeClr val="tx1"/>
              </a:solidFill>
            </a:endParaRPr>
          </a:p>
        </p:txBody>
      </p:sp>
      <p:sp>
        <p:nvSpPr>
          <p:cNvPr id="15" name="Rectangle 14">
            <a:extLst>
              <a:ext uri="{FF2B5EF4-FFF2-40B4-BE49-F238E27FC236}">
                <a16:creationId xmlns:a16="http://schemas.microsoft.com/office/drawing/2014/main" id="{859B0A22-31E3-4B0F-8098-01F2F9095C99}"/>
              </a:ext>
            </a:extLst>
          </p:cNvPr>
          <p:cNvSpPr/>
          <p:nvPr userDrawn="1"/>
        </p:nvSpPr>
        <p:spPr bwMode="auto">
          <a:xfrm>
            <a:off x="750888" y="3841750"/>
            <a:ext cx="3821112" cy="1087438"/>
          </a:xfrm>
          <a:prstGeom prst="rect">
            <a:avLst/>
          </a:prstGeom>
          <a:solidFill>
            <a:schemeClr val="accent3">
              <a:lumMod val="60000"/>
              <a:lumOff val="40000"/>
              <a:alpha val="7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solidFill>
                <a:schemeClr val="tx1"/>
              </a:solidFill>
            </a:endParaRPr>
          </a:p>
        </p:txBody>
      </p:sp>
      <p:sp>
        <p:nvSpPr>
          <p:cNvPr id="16" name="Rectangle 15">
            <a:extLst>
              <a:ext uri="{FF2B5EF4-FFF2-40B4-BE49-F238E27FC236}">
                <a16:creationId xmlns:a16="http://schemas.microsoft.com/office/drawing/2014/main" id="{9AE16303-9B63-46D2-ABC5-2FA783CF1264}"/>
              </a:ext>
            </a:extLst>
          </p:cNvPr>
          <p:cNvSpPr/>
          <p:nvPr userDrawn="1"/>
        </p:nvSpPr>
        <p:spPr bwMode="auto">
          <a:xfrm>
            <a:off x="750888" y="5006975"/>
            <a:ext cx="3821112" cy="1085850"/>
          </a:xfrm>
          <a:prstGeom prst="rect">
            <a:avLst/>
          </a:prstGeom>
          <a:solidFill>
            <a:schemeClr val="accent3">
              <a:lumMod val="60000"/>
              <a:lumOff val="40000"/>
              <a:alpha val="7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solidFill>
                <a:schemeClr val="tx1"/>
              </a:solidFill>
            </a:endParaRPr>
          </a:p>
        </p:txBody>
      </p:sp>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10" name="Content Placeholder 2"/>
          <p:cNvSpPr>
            <a:spLocks noGrp="1"/>
          </p:cNvSpPr>
          <p:nvPr>
            <p:ph idx="10"/>
          </p:nvPr>
        </p:nvSpPr>
        <p:spPr>
          <a:xfrm>
            <a:off x="4660233" y="1513945"/>
            <a:ext cx="3691606" cy="4578879"/>
          </a:xfrm>
          <a:prstGeom prst="roundRect">
            <a:avLst>
              <a:gd name="adj" fmla="val 1874"/>
            </a:avLst>
          </a:prstGeom>
        </p:spPr>
        <p:txBody>
          <a:bodyPr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4" name="Content Placeholder 2"/>
          <p:cNvSpPr>
            <a:spLocks noGrp="1"/>
          </p:cNvSpPr>
          <p:nvPr>
            <p:ph idx="11"/>
          </p:nvPr>
        </p:nvSpPr>
        <p:spPr>
          <a:xfrm>
            <a:off x="754587" y="1513946"/>
            <a:ext cx="3821115" cy="1086016"/>
          </a:xfrm>
          <a:prstGeom prst="roundRect">
            <a:avLst>
              <a:gd name="adj" fmla="val 1874"/>
            </a:avLst>
          </a:prstGeom>
        </p:spPr>
        <p:txBody>
          <a:bodyPr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8" name="Content Placeholder 2"/>
          <p:cNvSpPr>
            <a:spLocks noGrp="1"/>
          </p:cNvSpPr>
          <p:nvPr>
            <p:ph idx="12"/>
          </p:nvPr>
        </p:nvSpPr>
        <p:spPr>
          <a:xfrm>
            <a:off x="754587" y="2678233"/>
            <a:ext cx="3821115" cy="1086016"/>
          </a:xfrm>
          <a:prstGeom prst="roundRect">
            <a:avLst>
              <a:gd name="adj" fmla="val 1874"/>
            </a:avLst>
          </a:prstGeom>
        </p:spPr>
        <p:txBody>
          <a:bodyPr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9" name="Content Placeholder 2"/>
          <p:cNvSpPr>
            <a:spLocks noGrp="1"/>
          </p:cNvSpPr>
          <p:nvPr>
            <p:ph idx="13"/>
          </p:nvPr>
        </p:nvSpPr>
        <p:spPr>
          <a:xfrm>
            <a:off x="754587" y="3842520"/>
            <a:ext cx="3821115" cy="1086016"/>
          </a:xfrm>
          <a:prstGeom prst="roundRect">
            <a:avLst>
              <a:gd name="adj" fmla="val 1874"/>
            </a:avLst>
          </a:prstGeom>
        </p:spPr>
        <p:txBody>
          <a:bodyPr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20" name="Content Placeholder 2"/>
          <p:cNvSpPr>
            <a:spLocks noGrp="1"/>
          </p:cNvSpPr>
          <p:nvPr>
            <p:ph idx="14"/>
          </p:nvPr>
        </p:nvSpPr>
        <p:spPr>
          <a:xfrm>
            <a:off x="754587" y="5006808"/>
            <a:ext cx="3821115" cy="1086016"/>
          </a:xfrm>
          <a:prstGeom prst="roundRect">
            <a:avLst>
              <a:gd name="adj" fmla="val 1874"/>
            </a:avLst>
          </a:prstGeom>
        </p:spPr>
        <p:txBody>
          <a:bodyPr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Tree>
    <p:extLst>
      <p:ext uri="{BB962C8B-B14F-4D97-AF65-F5344CB8AC3E}">
        <p14:creationId xmlns:p14="http://schemas.microsoft.com/office/powerpoint/2010/main" val="24113631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Layout 3">
    <p:spTree>
      <p:nvGrpSpPr>
        <p:cNvPr id="1" name=""/>
        <p:cNvGrpSpPr/>
        <p:nvPr/>
      </p:nvGrpSpPr>
      <p:grpSpPr>
        <a:xfrm>
          <a:off x="0" y="0"/>
          <a:ext cx="0" cy="0"/>
          <a:chOff x="0" y="0"/>
          <a:chExt cx="0" cy="0"/>
        </a:xfrm>
      </p:grpSpPr>
      <p:sp>
        <p:nvSpPr>
          <p:cNvPr id="6" name="Rounded Rectangle 3">
            <a:extLst>
              <a:ext uri="{FF2B5EF4-FFF2-40B4-BE49-F238E27FC236}">
                <a16:creationId xmlns:a16="http://schemas.microsoft.com/office/drawing/2014/main" id="{E5E0D178-F8B8-41EA-A6CD-23F39CC24DEA}"/>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7" name="Rectangle 6">
            <a:extLst>
              <a:ext uri="{FF2B5EF4-FFF2-40B4-BE49-F238E27FC236}">
                <a16:creationId xmlns:a16="http://schemas.microsoft.com/office/drawing/2014/main" id="{67CF416B-FA01-4D11-BBA7-3F7980EA61C2}"/>
              </a:ext>
            </a:extLst>
          </p:cNvPr>
          <p:cNvSpPr/>
          <p:nvPr userDrawn="1"/>
        </p:nvSpPr>
        <p:spPr>
          <a:xfrm>
            <a:off x="2895600" y="1514475"/>
            <a:ext cx="5492750" cy="2878138"/>
          </a:xfrm>
          <a:prstGeom prst="rect">
            <a:avLst/>
          </a:prstGeom>
          <a:solidFill>
            <a:schemeClr val="accent3">
              <a:lumMod val="60000"/>
              <a:lumOff val="4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solidFill>
                <a:schemeClr val="tx1"/>
              </a:solidFill>
            </a:endParaRPr>
          </a:p>
        </p:txBody>
      </p:sp>
      <p:sp>
        <p:nvSpPr>
          <p:cNvPr id="9" name="Rectangle 8">
            <a:extLst>
              <a:ext uri="{FF2B5EF4-FFF2-40B4-BE49-F238E27FC236}">
                <a16:creationId xmlns:a16="http://schemas.microsoft.com/office/drawing/2014/main" id="{DAAF6A3E-87B2-4323-BF78-A693E62BB407}"/>
              </a:ext>
            </a:extLst>
          </p:cNvPr>
          <p:cNvSpPr/>
          <p:nvPr userDrawn="1"/>
        </p:nvSpPr>
        <p:spPr>
          <a:xfrm>
            <a:off x="755650" y="4481513"/>
            <a:ext cx="7632700" cy="1611312"/>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solidFill>
                <a:schemeClr val="tx1"/>
              </a:solidFill>
            </a:endParaRPr>
          </a:p>
        </p:txBody>
      </p:sp>
      <p:sp>
        <p:nvSpPr>
          <p:cNvPr id="11" name="Rectangle 10">
            <a:extLst>
              <a:ext uri="{FF2B5EF4-FFF2-40B4-BE49-F238E27FC236}">
                <a16:creationId xmlns:a16="http://schemas.microsoft.com/office/drawing/2014/main" id="{AE1F0B10-AC66-4E57-8304-095C9D2A18EF}"/>
              </a:ext>
            </a:extLst>
          </p:cNvPr>
          <p:cNvSpPr/>
          <p:nvPr userDrawn="1"/>
        </p:nvSpPr>
        <p:spPr>
          <a:xfrm>
            <a:off x="755650" y="1514475"/>
            <a:ext cx="2036763" cy="2878138"/>
          </a:xfrm>
          <a:prstGeom prst="rect">
            <a:avLst/>
          </a:prstGeom>
          <a:solidFill>
            <a:schemeClr val="accent3">
              <a:lumMod val="60000"/>
              <a:lumOff val="4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solidFill>
                <a:schemeClr val="tx1"/>
              </a:solidFill>
            </a:endParaRPr>
          </a:p>
        </p:txBody>
      </p:sp>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10" name="Content Placeholder 2"/>
          <p:cNvSpPr>
            <a:spLocks noGrp="1"/>
          </p:cNvSpPr>
          <p:nvPr>
            <p:ph idx="11"/>
          </p:nvPr>
        </p:nvSpPr>
        <p:spPr>
          <a:xfrm>
            <a:off x="750884" y="1513945"/>
            <a:ext cx="2041529" cy="2879335"/>
          </a:xfrm>
          <a:prstGeom prst="roundRect">
            <a:avLst>
              <a:gd name="adj" fmla="val 1874"/>
            </a:avLst>
          </a:prstGeom>
        </p:spPr>
        <p:txBody>
          <a:bodyPr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2" name="Content Placeholder 2"/>
          <p:cNvSpPr>
            <a:spLocks noGrp="1"/>
          </p:cNvSpPr>
          <p:nvPr>
            <p:ph idx="12"/>
          </p:nvPr>
        </p:nvSpPr>
        <p:spPr>
          <a:xfrm>
            <a:off x="2895600" y="1513946"/>
            <a:ext cx="5492750" cy="2879334"/>
          </a:xfrm>
          <a:prstGeom prst="roundRect">
            <a:avLst>
              <a:gd name="adj" fmla="val 1874"/>
            </a:avLst>
          </a:prstGeom>
        </p:spPr>
        <p:txBody>
          <a:bodyPr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3" name="Content Placeholder 2"/>
          <p:cNvSpPr>
            <a:spLocks noGrp="1"/>
          </p:cNvSpPr>
          <p:nvPr>
            <p:ph idx="13"/>
          </p:nvPr>
        </p:nvSpPr>
        <p:spPr>
          <a:xfrm>
            <a:off x="750884" y="4481512"/>
            <a:ext cx="7637466" cy="1611312"/>
          </a:xfrm>
          <a:prstGeom prst="roundRect">
            <a:avLst>
              <a:gd name="adj" fmla="val 1874"/>
            </a:avLst>
          </a:prstGeom>
        </p:spPr>
        <p:txBody>
          <a:bodyPr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Tree>
    <p:extLst>
      <p:ext uri="{BB962C8B-B14F-4D97-AF65-F5344CB8AC3E}">
        <p14:creationId xmlns:p14="http://schemas.microsoft.com/office/powerpoint/2010/main" val="29395190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Layout 4">
    <p:spTree>
      <p:nvGrpSpPr>
        <p:cNvPr id="1" name=""/>
        <p:cNvGrpSpPr/>
        <p:nvPr/>
      </p:nvGrpSpPr>
      <p:grpSpPr>
        <a:xfrm>
          <a:off x="0" y="0"/>
          <a:ext cx="0" cy="0"/>
          <a:chOff x="0" y="0"/>
          <a:chExt cx="0" cy="0"/>
        </a:xfrm>
      </p:grpSpPr>
      <p:sp>
        <p:nvSpPr>
          <p:cNvPr id="7" name="Rounded Rectangle 3">
            <a:extLst>
              <a:ext uri="{FF2B5EF4-FFF2-40B4-BE49-F238E27FC236}">
                <a16:creationId xmlns:a16="http://schemas.microsoft.com/office/drawing/2014/main" id="{60855508-8DBC-44AB-B02D-B502B01FA828}"/>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12" name="Rectangle 11">
            <a:extLst>
              <a:ext uri="{FF2B5EF4-FFF2-40B4-BE49-F238E27FC236}">
                <a16:creationId xmlns:a16="http://schemas.microsoft.com/office/drawing/2014/main" id="{C6DBA4DE-0894-4A1A-8EF7-35BC7BE1ACE7}"/>
              </a:ext>
            </a:extLst>
          </p:cNvPr>
          <p:cNvSpPr/>
          <p:nvPr userDrawn="1"/>
        </p:nvSpPr>
        <p:spPr>
          <a:xfrm>
            <a:off x="755650" y="1514475"/>
            <a:ext cx="2852738" cy="4578350"/>
          </a:xfrm>
          <a:prstGeom prst="rect">
            <a:avLst/>
          </a:prstGeom>
          <a:solidFill>
            <a:schemeClr val="accent3">
              <a:lumMod val="60000"/>
              <a:lumOff val="4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solidFill>
                <a:schemeClr val="tx1"/>
              </a:solidFill>
            </a:endParaRPr>
          </a:p>
        </p:txBody>
      </p:sp>
      <p:sp>
        <p:nvSpPr>
          <p:cNvPr id="13" name="Rectangle 12">
            <a:extLst>
              <a:ext uri="{FF2B5EF4-FFF2-40B4-BE49-F238E27FC236}">
                <a16:creationId xmlns:a16="http://schemas.microsoft.com/office/drawing/2014/main" id="{5E3FB3E9-41DB-4279-9176-BFC4A33F14C5}"/>
              </a:ext>
            </a:extLst>
          </p:cNvPr>
          <p:cNvSpPr/>
          <p:nvPr userDrawn="1"/>
        </p:nvSpPr>
        <p:spPr>
          <a:xfrm>
            <a:off x="3683000" y="4614863"/>
            <a:ext cx="4705350" cy="1477962"/>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solidFill>
                <a:schemeClr val="tx1"/>
              </a:solidFill>
            </a:endParaRPr>
          </a:p>
        </p:txBody>
      </p:sp>
      <p:sp>
        <p:nvSpPr>
          <p:cNvPr id="15" name="Rectangle 14">
            <a:extLst>
              <a:ext uri="{FF2B5EF4-FFF2-40B4-BE49-F238E27FC236}">
                <a16:creationId xmlns:a16="http://schemas.microsoft.com/office/drawing/2014/main" id="{FA328037-B6D8-4D8D-9935-6C2FF1CAF8D7}"/>
              </a:ext>
            </a:extLst>
          </p:cNvPr>
          <p:cNvSpPr/>
          <p:nvPr userDrawn="1"/>
        </p:nvSpPr>
        <p:spPr>
          <a:xfrm>
            <a:off x="3683000" y="1519238"/>
            <a:ext cx="4705350" cy="1477962"/>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solidFill>
                <a:schemeClr val="tx1"/>
              </a:solidFill>
            </a:endParaRPr>
          </a:p>
        </p:txBody>
      </p:sp>
      <p:sp>
        <p:nvSpPr>
          <p:cNvPr id="16" name="Rectangle 15">
            <a:extLst>
              <a:ext uri="{FF2B5EF4-FFF2-40B4-BE49-F238E27FC236}">
                <a16:creationId xmlns:a16="http://schemas.microsoft.com/office/drawing/2014/main" id="{814785BB-09F8-4B23-B94E-469E7D697F30}"/>
              </a:ext>
            </a:extLst>
          </p:cNvPr>
          <p:cNvSpPr/>
          <p:nvPr userDrawn="1"/>
        </p:nvSpPr>
        <p:spPr>
          <a:xfrm>
            <a:off x="3683000" y="3067050"/>
            <a:ext cx="4705350" cy="1477963"/>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solidFill>
                <a:schemeClr val="tx1"/>
              </a:solidFill>
            </a:endParaRPr>
          </a:p>
        </p:txBody>
      </p:sp>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9" name="Content Placeholder 2"/>
          <p:cNvSpPr>
            <a:spLocks noGrp="1"/>
          </p:cNvSpPr>
          <p:nvPr>
            <p:ph idx="12"/>
          </p:nvPr>
        </p:nvSpPr>
        <p:spPr>
          <a:xfrm>
            <a:off x="3682999" y="1513946"/>
            <a:ext cx="4705349" cy="1483798"/>
          </a:xfrm>
          <a:prstGeom prst="roundRect">
            <a:avLst>
              <a:gd name="adj" fmla="val 1874"/>
            </a:avLst>
          </a:prstGeom>
        </p:spPr>
        <p:txBody>
          <a:bodyPr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0" name="Content Placeholder 2"/>
          <p:cNvSpPr>
            <a:spLocks noGrp="1"/>
          </p:cNvSpPr>
          <p:nvPr>
            <p:ph idx="13"/>
          </p:nvPr>
        </p:nvSpPr>
        <p:spPr>
          <a:xfrm>
            <a:off x="3682999" y="3061487"/>
            <a:ext cx="4705349" cy="1483798"/>
          </a:xfrm>
          <a:prstGeom prst="roundRect">
            <a:avLst>
              <a:gd name="adj" fmla="val 1874"/>
            </a:avLst>
          </a:prstGeom>
        </p:spPr>
        <p:txBody>
          <a:bodyPr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1" name="Content Placeholder 2"/>
          <p:cNvSpPr>
            <a:spLocks noGrp="1"/>
          </p:cNvSpPr>
          <p:nvPr>
            <p:ph idx="14"/>
          </p:nvPr>
        </p:nvSpPr>
        <p:spPr>
          <a:xfrm>
            <a:off x="3682999" y="4609027"/>
            <a:ext cx="4705349" cy="1483798"/>
          </a:xfrm>
          <a:prstGeom prst="roundRect">
            <a:avLst>
              <a:gd name="adj" fmla="val 1874"/>
            </a:avLst>
          </a:prstGeom>
        </p:spPr>
        <p:txBody>
          <a:bodyPr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4" name="Content Placeholder 2"/>
          <p:cNvSpPr>
            <a:spLocks noGrp="1"/>
          </p:cNvSpPr>
          <p:nvPr>
            <p:ph idx="15"/>
          </p:nvPr>
        </p:nvSpPr>
        <p:spPr>
          <a:xfrm>
            <a:off x="755651" y="1513946"/>
            <a:ext cx="2852738" cy="4578879"/>
          </a:xfrm>
          <a:prstGeom prst="roundRect">
            <a:avLst>
              <a:gd name="adj" fmla="val 1874"/>
            </a:avLst>
          </a:prstGeom>
        </p:spPr>
        <p:txBody>
          <a:bodyPr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Tree>
    <p:extLst>
      <p:ext uri="{BB962C8B-B14F-4D97-AF65-F5344CB8AC3E}">
        <p14:creationId xmlns:p14="http://schemas.microsoft.com/office/powerpoint/2010/main" val="23876099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Layout 5">
    <p:spTree>
      <p:nvGrpSpPr>
        <p:cNvPr id="1" name=""/>
        <p:cNvGrpSpPr/>
        <p:nvPr/>
      </p:nvGrpSpPr>
      <p:grpSpPr>
        <a:xfrm>
          <a:off x="0" y="0"/>
          <a:ext cx="0" cy="0"/>
          <a:chOff x="0" y="0"/>
          <a:chExt cx="0" cy="0"/>
        </a:xfrm>
      </p:grpSpPr>
      <p:sp>
        <p:nvSpPr>
          <p:cNvPr id="7" name="Rounded Rectangle 3">
            <a:extLst>
              <a:ext uri="{FF2B5EF4-FFF2-40B4-BE49-F238E27FC236}">
                <a16:creationId xmlns:a16="http://schemas.microsoft.com/office/drawing/2014/main" id="{4191D59F-37F0-481A-AAD3-96CF0099B22A}"/>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9" name="Rectangle 8">
            <a:extLst>
              <a:ext uri="{FF2B5EF4-FFF2-40B4-BE49-F238E27FC236}">
                <a16:creationId xmlns:a16="http://schemas.microsoft.com/office/drawing/2014/main" id="{205182AC-3A05-4404-8783-6003B796AC45}"/>
              </a:ext>
            </a:extLst>
          </p:cNvPr>
          <p:cNvSpPr/>
          <p:nvPr userDrawn="1"/>
        </p:nvSpPr>
        <p:spPr>
          <a:xfrm>
            <a:off x="4611688" y="1514475"/>
            <a:ext cx="3776662" cy="2814638"/>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solidFill>
                <a:schemeClr val="tx1"/>
              </a:solidFill>
            </a:endParaRPr>
          </a:p>
        </p:txBody>
      </p:sp>
      <p:sp>
        <p:nvSpPr>
          <p:cNvPr id="11" name="Rectangle 10">
            <a:extLst>
              <a:ext uri="{FF2B5EF4-FFF2-40B4-BE49-F238E27FC236}">
                <a16:creationId xmlns:a16="http://schemas.microsoft.com/office/drawing/2014/main" id="{C74EB515-5638-4DC4-B55D-2FD9FFD77783}"/>
              </a:ext>
            </a:extLst>
          </p:cNvPr>
          <p:cNvSpPr/>
          <p:nvPr userDrawn="1"/>
        </p:nvSpPr>
        <p:spPr>
          <a:xfrm>
            <a:off x="755650" y="4418013"/>
            <a:ext cx="7632700" cy="1674812"/>
          </a:xfrm>
          <a:prstGeom prst="rect">
            <a:avLst/>
          </a:prstGeom>
          <a:solidFill>
            <a:schemeClr val="accent5">
              <a:lumMod val="60000"/>
              <a:lumOff val="4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solidFill>
                <a:schemeClr val="tx1"/>
              </a:solidFill>
            </a:endParaRPr>
          </a:p>
        </p:txBody>
      </p:sp>
      <p:sp>
        <p:nvSpPr>
          <p:cNvPr id="15" name="Rectangle 14">
            <a:extLst>
              <a:ext uri="{FF2B5EF4-FFF2-40B4-BE49-F238E27FC236}">
                <a16:creationId xmlns:a16="http://schemas.microsoft.com/office/drawing/2014/main" id="{C9DA57CD-B6D9-43CD-9A64-75C23896B20F}"/>
              </a:ext>
            </a:extLst>
          </p:cNvPr>
          <p:cNvSpPr/>
          <p:nvPr userDrawn="1"/>
        </p:nvSpPr>
        <p:spPr>
          <a:xfrm>
            <a:off x="755650" y="1514475"/>
            <a:ext cx="1835150" cy="2814638"/>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solidFill>
                <a:schemeClr val="tx1"/>
              </a:solidFill>
            </a:endParaRPr>
          </a:p>
        </p:txBody>
      </p:sp>
      <p:sp>
        <p:nvSpPr>
          <p:cNvPr id="16" name="Rectangle 15">
            <a:extLst>
              <a:ext uri="{FF2B5EF4-FFF2-40B4-BE49-F238E27FC236}">
                <a16:creationId xmlns:a16="http://schemas.microsoft.com/office/drawing/2014/main" id="{1B0CBB60-7E5F-4D3A-A5C1-5B757578AA2A}"/>
              </a:ext>
            </a:extLst>
          </p:cNvPr>
          <p:cNvSpPr/>
          <p:nvPr userDrawn="1"/>
        </p:nvSpPr>
        <p:spPr>
          <a:xfrm>
            <a:off x="2684463" y="1514475"/>
            <a:ext cx="1835150" cy="2814638"/>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solidFill>
                <a:schemeClr val="tx1"/>
              </a:solidFill>
            </a:endParaRPr>
          </a:p>
        </p:txBody>
      </p:sp>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10" name="Content Placeholder 2"/>
          <p:cNvSpPr>
            <a:spLocks noGrp="1"/>
          </p:cNvSpPr>
          <p:nvPr>
            <p:ph idx="12"/>
          </p:nvPr>
        </p:nvSpPr>
        <p:spPr>
          <a:xfrm>
            <a:off x="4612104" y="1513946"/>
            <a:ext cx="3776245" cy="2815834"/>
          </a:xfrm>
          <a:prstGeom prst="roundRect">
            <a:avLst>
              <a:gd name="adj" fmla="val 1874"/>
            </a:avLst>
          </a:prstGeom>
        </p:spPr>
        <p:txBody>
          <a:bodyPr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2" name="Content Placeholder 2"/>
          <p:cNvSpPr>
            <a:spLocks noGrp="1"/>
          </p:cNvSpPr>
          <p:nvPr>
            <p:ph idx="13"/>
          </p:nvPr>
        </p:nvSpPr>
        <p:spPr>
          <a:xfrm flipH="1">
            <a:off x="755651" y="1513945"/>
            <a:ext cx="1835149" cy="2815835"/>
          </a:xfrm>
          <a:prstGeom prst="roundRect">
            <a:avLst>
              <a:gd name="adj" fmla="val 1874"/>
            </a:avLst>
          </a:prstGeom>
        </p:spPr>
        <p:txBody>
          <a:bodyPr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3" name="Content Placeholder 2"/>
          <p:cNvSpPr>
            <a:spLocks noGrp="1"/>
          </p:cNvSpPr>
          <p:nvPr>
            <p:ph idx="14"/>
          </p:nvPr>
        </p:nvSpPr>
        <p:spPr>
          <a:xfrm>
            <a:off x="755650" y="4418012"/>
            <a:ext cx="7632699" cy="1674812"/>
          </a:xfrm>
          <a:prstGeom prst="roundRect">
            <a:avLst>
              <a:gd name="adj" fmla="val 1874"/>
            </a:avLst>
          </a:prstGeom>
        </p:spPr>
        <p:txBody>
          <a:bodyPr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4" name="Content Placeholder 2"/>
          <p:cNvSpPr>
            <a:spLocks noGrp="1"/>
          </p:cNvSpPr>
          <p:nvPr>
            <p:ph idx="15"/>
          </p:nvPr>
        </p:nvSpPr>
        <p:spPr>
          <a:xfrm flipH="1">
            <a:off x="2683877" y="1513945"/>
            <a:ext cx="1835149" cy="2815835"/>
          </a:xfrm>
          <a:prstGeom prst="roundRect">
            <a:avLst>
              <a:gd name="adj" fmla="val 1874"/>
            </a:avLst>
          </a:prstGeom>
        </p:spPr>
        <p:txBody>
          <a:bodyPr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Tree>
    <p:extLst>
      <p:ext uri="{BB962C8B-B14F-4D97-AF65-F5344CB8AC3E}">
        <p14:creationId xmlns:p14="http://schemas.microsoft.com/office/powerpoint/2010/main" val="35963454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Layout 6">
    <p:spTree>
      <p:nvGrpSpPr>
        <p:cNvPr id="1" name=""/>
        <p:cNvGrpSpPr/>
        <p:nvPr/>
      </p:nvGrpSpPr>
      <p:grpSpPr>
        <a:xfrm>
          <a:off x="0" y="0"/>
          <a:ext cx="0" cy="0"/>
          <a:chOff x="0" y="0"/>
          <a:chExt cx="0" cy="0"/>
        </a:xfrm>
      </p:grpSpPr>
      <p:sp>
        <p:nvSpPr>
          <p:cNvPr id="6" name="Rounded Rectangle 3">
            <a:extLst>
              <a:ext uri="{FF2B5EF4-FFF2-40B4-BE49-F238E27FC236}">
                <a16:creationId xmlns:a16="http://schemas.microsoft.com/office/drawing/2014/main" id="{D9424C4E-2C3E-4842-A8FE-3248A4D9D5BA}"/>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9" name="Rectangle 8">
            <a:extLst>
              <a:ext uri="{FF2B5EF4-FFF2-40B4-BE49-F238E27FC236}">
                <a16:creationId xmlns:a16="http://schemas.microsoft.com/office/drawing/2014/main" id="{1C152725-CED8-4259-985B-F608B982A5C3}"/>
              </a:ext>
            </a:extLst>
          </p:cNvPr>
          <p:cNvSpPr/>
          <p:nvPr userDrawn="1"/>
        </p:nvSpPr>
        <p:spPr>
          <a:xfrm>
            <a:off x="503238" y="2501900"/>
            <a:ext cx="8137525" cy="2587625"/>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solidFill>
                <a:schemeClr val="tx1"/>
              </a:solidFill>
            </a:endParaRPr>
          </a:p>
        </p:txBody>
      </p:sp>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7" name="Content Placeholder 2"/>
          <p:cNvSpPr>
            <a:spLocks noGrp="1"/>
          </p:cNvSpPr>
          <p:nvPr>
            <p:ph idx="1"/>
          </p:nvPr>
        </p:nvSpPr>
        <p:spPr>
          <a:xfrm>
            <a:off x="755650" y="1500011"/>
            <a:ext cx="7623167" cy="967318"/>
          </a:xfrm>
          <a:prstGeom prst="roundRect">
            <a:avLst>
              <a:gd name="adj" fmla="val 1874"/>
            </a:avLst>
          </a:prstGeom>
        </p:spPr>
        <p:txBody>
          <a:bodyPr lIns="0" tIns="0" rIns="0" bIns="0" anchor="ctr"/>
          <a:lstStyle>
            <a:lvl1pPr marL="0" indent="0">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0" name="Content Placeholder 2"/>
          <p:cNvSpPr>
            <a:spLocks noGrp="1"/>
          </p:cNvSpPr>
          <p:nvPr>
            <p:ph idx="10"/>
          </p:nvPr>
        </p:nvSpPr>
        <p:spPr>
          <a:xfrm>
            <a:off x="760416" y="5125507"/>
            <a:ext cx="7623167" cy="967318"/>
          </a:xfrm>
          <a:prstGeom prst="roundRect">
            <a:avLst>
              <a:gd name="adj" fmla="val 1874"/>
            </a:avLst>
          </a:prstGeom>
        </p:spPr>
        <p:txBody>
          <a:bodyPr lIns="0" tIns="0" rIns="0" bIns="0" anchor="ctr"/>
          <a:lstStyle>
            <a:lvl1pPr marL="0" indent="0">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4" name="Content Placeholder 2"/>
          <p:cNvSpPr>
            <a:spLocks noGrp="1"/>
          </p:cNvSpPr>
          <p:nvPr>
            <p:ph idx="13"/>
          </p:nvPr>
        </p:nvSpPr>
        <p:spPr>
          <a:xfrm flipH="1">
            <a:off x="503236" y="2502605"/>
            <a:ext cx="8137526" cy="2587626"/>
          </a:xfrm>
          <a:prstGeom prst="roundRect">
            <a:avLst>
              <a:gd name="adj" fmla="val 1874"/>
            </a:avLst>
          </a:prstGeom>
        </p:spPr>
        <p:txBody>
          <a:bodyPr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Tree>
    <p:extLst>
      <p:ext uri="{BB962C8B-B14F-4D97-AF65-F5344CB8AC3E}">
        <p14:creationId xmlns:p14="http://schemas.microsoft.com/office/powerpoint/2010/main" val="33662437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Layout 7">
    <p:spTree>
      <p:nvGrpSpPr>
        <p:cNvPr id="1" name=""/>
        <p:cNvGrpSpPr/>
        <p:nvPr/>
      </p:nvGrpSpPr>
      <p:grpSpPr>
        <a:xfrm>
          <a:off x="0" y="0"/>
          <a:ext cx="0" cy="0"/>
          <a:chOff x="0" y="0"/>
          <a:chExt cx="0" cy="0"/>
        </a:xfrm>
      </p:grpSpPr>
      <p:sp>
        <p:nvSpPr>
          <p:cNvPr id="10" name="Rounded Rectangle 3">
            <a:extLst>
              <a:ext uri="{FF2B5EF4-FFF2-40B4-BE49-F238E27FC236}">
                <a16:creationId xmlns:a16="http://schemas.microsoft.com/office/drawing/2014/main" id="{2FC0EE71-BD71-44D2-A144-88CC6CD7760D}"/>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11" name="Rounded Rectangle 4">
            <a:extLst>
              <a:ext uri="{FF2B5EF4-FFF2-40B4-BE49-F238E27FC236}">
                <a16:creationId xmlns:a16="http://schemas.microsoft.com/office/drawing/2014/main" id="{701FD209-C2F8-48E5-8219-912EF932FA6D}"/>
              </a:ext>
            </a:extLst>
          </p:cNvPr>
          <p:cNvSpPr/>
          <p:nvPr userDrawn="1"/>
        </p:nvSpPr>
        <p:spPr>
          <a:xfrm>
            <a:off x="760413" y="4340225"/>
            <a:ext cx="2468562" cy="1752600"/>
          </a:xfrm>
          <a:prstGeom prst="roundRect">
            <a:avLst>
              <a:gd name="adj" fmla="val 0"/>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solidFill>
                <a:schemeClr val="tx1"/>
              </a:solidFill>
            </a:endParaRPr>
          </a:p>
        </p:txBody>
      </p:sp>
      <p:sp>
        <p:nvSpPr>
          <p:cNvPr id="18" name="Rounded Rectangle 5">
            <a:extLst>
              <a:ext uri="{FF2B5EF4-FFF2-40B4-BE49-F238E27FC236}">
                <a16:creationId xmlns:a16="http://schemas.microsoft.com/office/drawing/2014/main" id="{7BE67FF0-1E9D-4F76-A278-0A0CA90629DF}"/>
              </a:ext>
            </a:extLst>
          </p:cNvPr>
          <p:cNvSpPr/>
          <p:nvPr userDrawn="1"/>
        </p:nvSpPr>
        <p:spPr>
          <a:xfrm>
            <a:off x="3336925" y="4340225"/>
            <a:ext cx="2470150" cy="1752600"/>
          </a:xfrm>
          <a:prstGeom prst="roundRect">
            <a:avLst>
              <a:gd name="adj" fmla="val 0"/>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solidFill>
                <a:schemeClr val="tx1"/>
              </a:solidFill>
            </a:endParaRPr>
          </a:p>
        </p:txBody>
      </p:sp>
      <p:sp>
        <p:nvSpPr>
          <p:cNvPr id="19" name="Rounded Rectangle 6">
            <a:extLst>
              <a:ext uri="{FF2B5EF4-FFF2-40B4-BE49-F238E27FC236}">
                <a16:creationId xmlns:a16="http://schemas.microsoft.com/office/drawing/2014/main" id="{EE459331-C1EF-4AFC-8281-C53A177837B8}"/>
              </a:ext>
            </a:extLst>
          </p:cNvPr>
          <p:cNvSpPr/>
          <p:nvPr userDrawn="1"/>
        </p:nvSpPr>
        <p:spPr>
          <a:xfrm>
            <a:off x="5915025" y="4340225"/>
            <a:ext cx="2468563" cy="1752600"/>
          </a:xfrm>
          <a:prstGeom prst="roundRect">
            <a:avLst>
              <a:gd name="adj" fmla="val 0"/>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solidFill>
                <a:schemeClr val="tx1"/>
              </a:solidFill>
            </a:endParaRPr>
          </a:p>
        </p:txBody>
      </p:sp>
      <p:sp>
        <p:nvSpPr>
          <p:cNvPr id="20" name="Rounded Rectangle 7">
            <a:extLst>
              <a:ext uri="{FF2B5EF4-FFF2-40B4-BE49-F238E27FC236}">
                <a16:creationId xmlns:a16="http://schemas.microsoft.com/office/drawing/2014/main" id="{427AA97F-0BAF-40BA-8562-A674E7BE4ECA}"/>
              </a:ext>
            </a:extLst>
          </p:cNvPr>
          <p:cNvSpPr/>
          <p:nvPr userDrawn="1"/>
        </p:nvSpPr>
        <p:spPr>
          <a:xfrm>
            <a:off x="755650" y="2493963"/>
            <a:ext cx="2468563" cy="1752600"/>
          </a:xfrm>
          <a:prstGeom prst="roundRect">
            <a:avLst>
              <a:gd name="adj" fmla="val 0"/>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solidFill>
                <a:schemeClr val="tx1"/>
              </a:solidFill>
            </a:endParaRPr>
          </a:p>
        </p:txBody>
      </p:sp>
      <p:sp>
        <p:nvSpPr>
          <p:cNvPr id="22" name="Rounded Rectangle 8">
            <a:extLst>
              <a:ext uri="{FF2B5EF4-FFF2-40B4-BE49-F238E27FC236}">
                <a16:creationId xmlns:a16="http://schemas.microsoft.com/office/drawing/2014/main" id="{2FE97A3B-A5C1-4C0A-8C66-0ADA4BBEC9CC}"/>
              </a:ext>
            </a:extLst>
          </p:cNvPr>
          <p:cNvSpPr/>
          <p:nvPr userDrawn="1"/>
        </p:nvSpPr>
        <p:spPr>
          <a:xfrm>
            <a:off x="3332163" y="2493963"/>
            <a:ext cx="2470150" cy="1752600"/>
          </a:xfrm>
          <a:prstGeom prst="roundRect">
            <a:avLst>
              <a:gd name="adj" fmla="val 0"/>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solidFill>
                <a:schemeClr val="tx1"/>
              </a:solidFill>
            </a:endParaRPr>
          </a:p>
        </p:txBody>
      </p:sp>
      <p:sp>
        <p:nvSpPr>
          <p:cNvPr id="23" name="Rounded Rectangle 9">
            <a:extLst>
              <a:ext uri="{FF2B5EF4-FFF2-40B4-BE49-F238E27FC236}">
                <a16:creationId xmlns:a16="http://schemas.microsoft.com/office/drawing/2014/main" id="{3260FA30-5739-4C50-8A39-EAE2128CBEBD}"/>
              </a:ext>
            </a:extLst>
          </p:cNvPr>
          <p:cNvSpPr/>
          <p:nvPr userDrawn="1"/>
        </p:nvSpPr>
        <p:spPr>
          <a:xfrm>
            <a:off x="5910263" y="2493963"/>
            <a:ext cx="2468562" cy="1752600"/>
          </a:xfrm>
          <a:prstGeom prst="roundRect">
            <a:avLst>
              <a:gd name="adj" fmla="val 0"/>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solidFill>
                <a:schemeClr val="tx1"/>
              </a:solidFill>
            </a:endParaRPr>
          </a:p>
        </p:txBody>
      </p:sp>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15" name="Content Placeholder 2"/>
          <p:cNvSpPr>
            <a:spLocks noGrp="1"/>
          </p:cNvSpPr>
          <p:nvPr>
            <p:ph idx="1"/>
          </p:nvPr>
        </p:nvSpPr>
        <p:spPr>
          <a:xfrm>
            <a:off x="755650" y="1500011"/>
            <a:ext cx="7623167" cy="967318"/>
          </a:xfrm>
          <a:prstGeom prst="roundRect">
            <a:avLst>
              <a:gd name="adj" fmla="val 1874"/>
            </a:avLst>
          </a:prstGeom>
        </p:spPr>
        <p:txBody>
          <a:bodyPr lIns="0" tIns="0" rIns="0" bIns="0" anchor="ctr"/>
          <a:lstStyle>
            <a:lvl1pPr marL="0" indent="0">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2" name="Content Placeholder 2"/>
          <p:cNvSpPr>
            <a:spLocks noGrp="1"/>
          </p:cNvSpPr>
          <p:nvPr>
            <p:ph idx="13"/>
          </p:nvPr>
        </p:nvSpPr>
        <p:spPr>
          <a:xfrm flipH="1">
            <a:off x="755648" y="2494138"/>
            <a:ext cx="2468893" cy="1752600"/>
          </a:xfrm>
          <a:prstGeom prst="roundRect">
            <a:avLst>
              <a:gd name="adj" fmla="val 1874"/>
            </a:avLst>
          </a:prstGeom>
        </p:spPr>
        <p:txBody>
          <a:bodyPr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3" name="Content Placeholder 2"/>
          <p:cNvSpPr>
            <a:spLocks noGrp="1"/>
          </p:cNvSpPr>
          <p:nvPr>
            <p:ph idx="14"/>
          </p:nvPr>
        </p:nvSpPr>
        <p:spPr>
          <a:xfrm flipH="1">
            <a:off x="3337552" y="2494138"/>
            <a:ext cx="2464127" cy="1752600"/>
          </a:xfrm>
          <a:prstGeom prst="roundRect">
            <a:avLst>
              <a:gd name="adj" fmla="val 1874"/>
            </a:avLst>
          </a:prstGeom>
        </p:spPr>
        <p:txBody>
          <a:bodyPr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4" name="Content Placeholder 2"/>
          <p:cNvSpPr>
            <a:spLocks noGrp="1"/>
          </p:cNvSpPr>
          <p:nvPr>
            <p:ph idx="15"/>
          </p:nvPr>
        </p:nvSpPr>
        <p:spPr>
          <a:xfrm flipH="1">
            <a:off x="5909923" y="2481615"/>
            <a:ext cx="2468893" cy="1752600"/>
          </a:xfrm>
          <a:prstGeom prst="roundRect">
            <a:avLst>
              <a:gd name="adj" fmla="val 1874"/>
            </a:avLst>
          </a:prstGeom>
        </p:spPr>
        <p:txBody>
          <a:bodyPr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6" name="Content Placeholder 2"/>
          <p:cNvSpPr>
            <a:spLocks noGrp="1"/>
          </p:cNvSpPr>
          <p:nvPr>
            <p:ph idx="16"/>
          </p:nvPr>
        </p:nvSpPr>
        <p:spPr>
          <a:xfrm flipH="1">
            <a:off x="755647" y="4340225"/>
            <a:ext cx="2468893" cy="1752600"/>
          </a:xfrm>
          <a:prstGeom prst="roundRect">
            <a:avLst>
              <a:gd name="adj" fmla="val 1874"/>
            </a:avLst>
          </a:prstGeom>
        </p:spPr>
        <p:txBody>
          <a:bodyPr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7" name="Content Placeholder 2"/>
          <p:cNvSpPr>
            <a:spLocks noGrp="1"/>
          </p:cNvSpPr>
          <p:nvPr>
            <p:ph idx="17"/>
          </p:nvPr>
        </p:nvSpPr>
        <p:spPr>
          <a:xfrm flipH="1">
            <a:off x="3337553" y="4340225"/>
            <a:ext cx="2468893" cy="1752600"/>
          </a:xfrm>
          <a:prstGeom prst="roundRect">
            <a:avLst>
              <a:gd name="adj" fmla="val 1874"/>
            </a:avLst>
          </a:prstGeom>
        </p:spPr>
        <p:txBody>
          <a:bodyPr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21" name="Content Placeholder 2"/>
          <p:cNvSpPr>
            <a:spLocks noGrp="1"/>
          </p:cNvSpPr>
          <p:nvPr>
            <p:ph idx="18"/>
          </p:nvPr>
        </p:nvSpPr>
        <p:spPr>
          <a:xfrm flipH="1">
            <a:off x="5909924" y="4340225"/>
            <a:ext cx="2468893" cy="1752600"/>
          </a:xfrm>
          <a:prstGeom prst="roundRect">
            <a:avLst>
              <a:gd name="adj" fmla="val 1874"/>
            </a:avLst>
          </a:prstGeom>
        </p:spPr>
        <p:txBody>
          <a:bodyPr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Tree>
    <p:extLst>
      <p:ext uri="{BB962C8B-B14F-4D97-AF65-F5344CB8AC3E}">
        <p14:creationId xmlns:p14="http://schemas.microsoft.com/office/powerpoint/2010/main" val="30212107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Layout 8">
    <p:spTree>
      <p:nvGrpSpPr>
        <p:cNvPr id="1" name=""/>
        <p:cNvGrpSpPr/>
        <p:nvPr/>
      </p:nvGrpSpPr>
      <p:grpSpPr>
        <a:xfrm>
          <a:off x="0" y="0"/>
          <a:ext cx="0" cy="0"/>
          <a:chOff x="0" y="0"/>
          <a:chExt cx="0" cy="0"/>
        </a:xfrm>
      </p:grpSpPr>
      <p:sp>
        <p:nvSpPr>
          <p:cNvPr id="10" name="Rounded Rectangle 3">
            <a:extLst>
              <a:ext uri="{FF2B5EF4-FFF2-40B4-BE49-F238E27FC236}">
                <a16:creationId xmlns:a16="http://schemas.microsoft.com/office/drawing/2014/main" id="{A28B72FA-A409-45E1-894B-FBCD930DA5A6}"/>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11" name="Rectangle 10">
            <a:extLst>
              <a:ext uri="{FF2B5EF4-FFF2-40B4-BE49-F238E27FC236}">
                <a16:creationId xmlns:a16="http://schemas.microsoft.com/office/drawing/2014/main" id="{22DD9107-C16C-4CAF-B235-2C1974B11AA3}"/>
              </a:ext>
            </a:extLst>
          </p:cNvPr>
          <p:cNvSpPr/>
          <p:nvPr userDrawn="1"/>
        </p:nvSpPr>
        <p:spPr>
          <a:xfrm>
            <a:off x="3752850" y="4616450"/>
            <a:ext cx="2274888" cy="1466850"/>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solidFill>
                <a:srgbClr val="FFFFFF"/>
              </a:solidFill>
            </a:endParaRPr>
          </a:p>
        </p:txBody>
      </p:sp>
      <p:sp>
        <p:nvSpPr>
          <p:cNvPr id="12" name="Rectangle 11">
            <a:extLst>
              <a:ext uri="{FF2B5EF4-FFF2-40B4-BE49-F238E27FC236}">
                <a16:creationId xmlns:a16="http://schemas.microsoft.com/office/drawing/2014/main" id="{A29D3908-D2F1-465F-A9A5-4B0F8ADFE186}"/>
              </a:ext>
            </a:extLst>
          </p:cNvPr>
          <p:cNvSpPr/>
          <p:nvPr userDrawn="1"/>
        </p:nvSpPr>
        <p:spPr>
          <a:xfrm>
            <a:off x="3752850" y="3067050"/>
            <a:ext cx="2274888" cy="1460500"/>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endParaRPr lang="en-GB" dirty="0">
              <a:solidFill>
                <a:srgbClr val="FFFFFF"/>
              </a:solidFill>
            </a:endParaRPr>
          </a:p>
        </p:txBody>
      </p:sp>
      <p:sp>
        <p:nvSpPr>
          <p:cNvPr id="19" name="Rectangle 18">
            <a:extLst>
              <a:ext uri="{FF2B5EF4-FFF2-40B4-BE49-F238E27FC236}">
                <a16:creationId xmlns:a16="http://schemas.microsoft.com/office/drawing/2014/main" id="{026840C4-BAC1-4E1A-B2CD-C2766F7AC934}"/>
              </a:ext>
            </a:extLst>
          </p:cNvPr>
          <p:cNvSpPr/>
          <p:nvPr userDrawn="1"/>
        </p:nvSpPr>
        <p:spPr>
          <a:xfrm>
            <a:off x="3752850" y="1514475"/>
            <a:ext cx="2274888" cy="1463675"/>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solidFill>
                <a:srgbClr val="FFFFFF"/>
              </a:solidFill>
            </a:endParaRPr>
          </a:p>
        </p:txBody>
      </p:sp>
      <p:sp>
        <p:nvSpPr>
          <p:cNvPr id="20" name="Rectangle 19">
            <a:extLst>
              <a:ext uri="{FF2B5EF4-FFF2-40B4-BE49-F238E27FC236}">
                <a16:creationId xmlns:a16="http://schemas.microsoft.com/office/drawing/2014/main" id="{24B817B3-BE91-4B3D-8863-EF520CC3AB0F}"/>
              </a:ext>
            </a:extLst>
          </p:cNvPr>
          <p:cNvSpPr/>
          <p:nvPr userDrawn="1"/>
        </p:nvSpPr>
        <p:spPr>
          <a:xfrm>
            <a:off x="6119813" y="4616450"/>
            <a:ext cx="2274887" cy="1466850"/>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solidFill>
                <a:srgbClr val="FFFFFF"/>
              </a:solidFill>
            </a:endParaRPr>
          </a:p>
        </p:txBody>
      </p:sp>
      <p:sp>
        <p:nvSpPr>
          <p:cNvPr id="21" name="Rectangle 20">
            <a:extLst>
              <a:ext uri="{FF2B5EF4-FFF2-40B4-BE49-F238E27FC236}">
                <a16:creationId xmlns:a16="http://schemas.microsoft.com/office/drawing/2014/main" id="{7AEF4547-6778-4EB2-AAE4-67C019E9FC47}"/>
              </a:ext>
            </a:extLst>
          </p:cNvPr>
          <p:cNvSpPr/>
          <p:nvPr userDrawn="1"/>
        </p:nvSpPr>
        <p:spPr>
          <a:xfrm>
            <a:off x="6119813" y="3067050"/>
            <a:ext cx="2274887" cy="1460500"/>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endParaRPr lang="en-GB" dirty="0">
              <a:solidFill>
                <a:srgbClr val="FFFFFF"/>
              </a:solidFill>
            </a:endParaRPr>
          </a:p>
        </p:txBody>
      </p:sp>
      <p:sp>
        <p:nvSpPr>
          <p:cNvPr id="22" name="Rectangle 21">
            <a:extLst>
              <a:ext uri="{FF2B5EF4-FFF2-40B4-BE49-F238E27FC236}">
                <a16:creationId xmlns:a16="http://schemas.microsoft.com/office/drawing/2014/main" id="{48F42AE4-0660-449A-BAB2-4078163C9006}"/>
              </a:ext>
            </a:extLst>
          </p:cNvPr>
          <p:cNvSpPr/>
          <p:nvPr userDrawn="1"/>
        </p:nvSpPr>
        <p:spPr>
          <a:xfrm>
            <a:off x="6119813" y="1514475"/>
            <a:ext cx="2274887" cy="1463675"/>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solidFill>
                <a:srgbClr val="FFFFFF"/>
              </a:solidFill>
            </a:endParaRPr>
          </a:p>
        </p:txBody>
      </p:sp>
      <p:sp>
        <p:nvSpPr>
          <p:cNvPr id="3" name="Content Placeholder 2"/>
          <p:cNvSpPr>
            <a:spLocks noGrp="1"/>
          </p:cNvSpPr>
          <p:nvPr>
            <p:ph idx="1"/>
          </p:nvPr>
        </p:nvSpPr>
        <p:spPr>
          <a:xfrm>
            <a:off x="755649" y="1513946"/>
            <a:ext cx="2997201" cy="4569354"/>
          </a:xfrm>
          <a:prstGeom prst="roundRect">
            <a:avLst>
              <a:gd name="adj" fmla="val 1874"/>
            </a:avLst>
          </a:prstGeom>
        </p:spPr>
        <p:txBody>
          <a:bodyPr lIns="0" tIns="0" rIns="0" bIns="0"/>
          <a:lstStyle>
            <a:lvl1pPr marL="0" indent="0">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13" name="Content Placeholder 2"/>
          <p:cNvSpPr>
            <a:spLocks noGrp="1"/>
          </p:cNvSpPr>
          <p:nvPr>
            <p:ph idx="13"/>
          </p:nvPr>
        </p:nvSpPr>
        <p:spPr>
          <a:xfrm flipH="1">
            <a:off x="3752849" y="1513944"/>
            <a:ext cx="2275416" cy="1463427"/>
          </a:xfrm>
          <a:prstGeom prst="roundRect">
            <a:avLst>
              <a:gd name="adj" fmla="val 1874"/>
            </a:avLst>
          </a:prstGeom>
        </p:spPr>
        <p:txBody>
          <a:bodyPr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4" name="Content Placeholder 2"/>
          <p:cNvSpPr>
            <a:spLocks noGrp="1"/>
          </p:cNvSpPr>
          <p:nvPr>
            <p:ph idx="14"/>
          </p:nvPr>
        </p:nvSpPr>
        <p:spPr>
          <a:xfrm flipH="1">
            <a:off x="6117162" y="1513943"/>
            <a:ext cx="2275416" cy="1463427"/>
          </a:xfrm>
          <a:prstGeom prst="roundRect">
            <a:avLst>
              <a:gd name="adj" fmla="val 1874"/>
            </a:avLst>
          </a:prstGeom>
        </p:spPr>
        <p:txBody>
          <a:bodyPr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5" name="Content Placeholder 2"/>
          <p:cNvSpPr>
            <a:spLocks noGrp="1"/>
          </p:cNvSpPr>
          <p:nvPr>
            <p:ph idx="15"/>
          </p:nvPr>
        </p:nvSpPr>
        <p:spPr>
          <a:xfrm flipH="1">
            <a:off x="3765547" y="3059085"/>
            <a:ext cx="2275416" cy="1463427"/>
          </a:xfrm>
          <a:prstGeom prst="roundRect">
            <a:avLst>
              <a:gd name="adj" fmla="val 1874"/>
            </a:avLst>
          </a:prstGeom>
        </p:spPr>
        <p:txBody>
          <a:bodyPr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6" name="Content Placeholder 2"/>
          <p:cNvSpPr>
            <a:spLocks noGrp="1"/>
          </p:cNvSpPr>
          <p:nvPr>
            <p:ph idx="16"/>
          </p:nvPr>
        </p:nvSpPr>
        <p:spPr>
          <a:xfrm flipH="1">
            <a:off x="6117162" y="3062996"/>
            <a:ext cx="2275416" cy="1463427"/>
          </a:xfrm>
          <a:prstGeom prst="roundRect">
            <a:avLst>
              <a:gd name="adj" fmla="val 1874"/>
            </a:avLst>
          </a:prstGeom>
        </p:spPr>
        <p:txBody>
          <a:bodyPr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7" name="Content Placeholder 2"/>
          <p:cNvSpPr>
            <a:spLocks noGrp="1"/>
          </p:cNvSpPr>
          <p:nvPr>
            <p:ph idx="17"/>
          </p:nvPr>
        </p:nvSpPr>
        <p:spPr>
          <a:xfrm flipH="1">
            <a:off x="3752849" y="4612048"/>
            <a:ext cx="2275416" cy="1463427"/>
          </a:xfrm>
          <a:prstGeom prst="roundRect">
            <a:avLst>
              <a:gd name="adj" fmla="val 1874"/>
            </a:avLst>
          </a:prstGeom>
        </p:spPr>
        <p:txBody>
          <a:bodyPr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8" name="Content Placeholder 2"/>
          <p:cNvSpPr>
            <a:spLocks noGrp="1"/>
          </p:cNvSpPr>
          <p:nvPr>
            <p:ph idx="18"/>
          </p:nvPr>
        </p:nvSpPr>
        <p:spPr>
          <a:xfrm flipH="1">
            <a:off x="6117162" y="4616560"/>
            <a:ext cx="2275416" cy="1463427"/>
          </a:xfrm>
          <a:prstGeom prst="roundRect">
            <a:avLst>
              <a:gd name="adj" fmla="val 1874"/>
            </a:avLst>
          </a:prstGeom>
        </p:spPr>
        <p:txBody>
          <a:bodyPr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Tree>
    <p:extLst>
      <p:ext uri="{BB962C8B-B14F-4D97-AF65-F5344CB8AC3E}">
        <p14:creationId xmlns:p14="http://schemas.microsoft.com/office/powerpoint/2010/main" val="22079892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3" name="Rounded Rectangle 3">
            <a:extLst>
              <a:ext uri="{FF2B5EF4-FFF2-40B4-BE49-F238E27FC236}">
                <a16:creationId xmlns:a16="http://schemas.microsoft.com/office/drawing/2014/main" id="{4182CD29-A963-4E11-956D-BECBE3454A6C}"/>
              </a:ext>
            </a:extLst>
          </p:cNvPr>
          <p:cNvSpPr/>
          <p:nvPr userDrawn="1"/>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4" name="Rounded Rectangle 4">
            <a:extLst>
              <a:ext uri="{FF2B5EF4-FFF2-40B4-BE49-F238E27FC236}">
                <a16:creationId xmlns:a16="http://schemas.microsoft.com/office/drawing/2014/main" id="{F455F77A-8A84-42C6-8F4F-B02776C07FD4}"/>
              </a:ext>
            </a:extLst>
          </p:cNvPr>
          <p:cNvSpPr/>
          <p:nvPr userDrawn="1"/>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5" name="Title 1">
            <a:extLst>
              <a:ext uri="{FF2B5EF4-FFF2-40B4-BE49-F238E27FC236}">
                <a16:creationId xmlns:a16="http://schemas.microsoft.com/office/drawing/2014/main" id="{8EAD85FF-5340-42A9-A6E9-3EB9E52D2E8D}"/>
              </a:ext>
            </a:extLst>
          </p:cNvPr>
          <p:cNvSpPr txBox="1">
            <a:spLocks/>
          </p:cNvSpPr>
          <p:nvPr userDrawn="1"/>
        </p:nvSpPr>
        <p:spPr>
          <a:xfrm>
            <a:off x="628650" y="30718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t>Success Criteria</a:t>
            </a:r>
          </a:p>
        </p:txBody>
      </p:sp>
      <p:sp>
        <p:nvSpPr>
          <p:cNvPr id="6" name="Title 1">
            <a:extLst>
              <a:ext uri="{FF2B5EF4-FFF2-40B4-BE49-F238E27FC236}">
                <a16:creationId xmlns:a16="http://schemas.microsoft.com/office/drawing/2014/main" id="{D892CB75-1640-48F8-A2DB-B825769AEC43}"/>
              </a:ext>
            </a:extLst>
          </p:cNvPr>
          <p:cNvSpPr txBox="1">
            <a:spLocks/>
          </p:cNvSpPr>
          <p:nvPr userDrawn="1"/>
        </p:nvSpPr>
        <p:spPr>
          <a:xfrm>
            <a:off x="628650" y="7350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t>Aim</a:t>
            </a:r>
          </a:p>
        </p:txBody>
      </p:sp>
      <p:sp>
        <p:nvSpPr>
          <p:cNvPr id="7" name="Content Placeholder 15">
            <a:extLst>
              <a:ext uri="{FF2B5EF4-FFF2-40B4-BE49-F238E27FC236}">
                <a16:creationId xmlns:a16="http://schemas.microsoft.com/office/drawing/2014/main" id="{4B8E14CC-D32C-4D3C-8905-5EE5A0C74DA4}"/>
              </a:ext>
            </a:extLst>
          </p:cNvPr>
          <p:cNvSpPr txBox="1">
            <a:spLocks/>
          </p:cNvSpPr>
          <p:nvPr userDrawn="1"/>
        </p:nvSpPr>
        <p:spPr>
          <a:xfrm>
            <a:off x="628650" y="3467100"/>
            <a:ext cx="7886700" cy="1409700"/>
          </a:xfrm>
          <a:prstGeom prst="rect">
            <a:avLst/>
          </a:prstGeom>
          <a:noFill/>
          <a:ln w="25400">
            <a:noFill/>
          </a:ln>
        </p:spPr>
        <p:txBody>
          <a:bodyPr lIns="180000" tIns="252000" rIns="252000" bIns="18000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defRPr/>
            </a:pPr>
            <a:r>
              <a:rPr lang="en-GB" dirty="0"/>
              <a:t>Statement 1 Lorem ipsum </a:t>
            </a:r>
            <a:r>
              <a:rPr lang="en-GB" dirty="0" err="1"/>
              <a:t>dolor</a:t>
            </a:r>
            <a:r>
              <a:rPr lang="en-GB" dirty="0"/>
              <a:t> sit </a:t>
            </a:r>
            <a:r>
              <a:rPr lang="en-GB" dirty="0" err="1"/>
              <a:t>amet</a:t>
            </a:r>
            <a:r>
              <a:rPr lang="en-GB" dirty="0"/>
              <a:t>, </a:t>
            </a:r>
            <a:r>
              <a:rPr lang="en-GB" dirty="0" err="1"/>
              <a:t>consectetur</a:t>
            </a:r>
            <a:r>
              <a:rPr lang="en-GB" dirty="0"/>
              <a:t> </a:t>
            </a:r>
            <a:r>
              <a:rPr lang="en-GB" dirty="0" err="1"/>
              <a:t>adipiscing</a:t>
            </a:r>
            <a:r>
              <a:rPr lang="en-GB" dirty="0"/>
              <a:t> </a:t>
            </a:r>
            <a:r>
              <a:rPr lang="en-GB" dirty="0" err="1"/>
              <a:t>elit</a:t>
            </a:r>
            <a:r>
              <a:rPr lang="en-GB" dirty="0"/>
              <a:t>.</a:t>
            </a:r>
          </a:p>
          <a:p>
            <a:pPr fontAlgn="auto">
              <a:spcAft>
                <a:spcPts val="0"/>
              </a:spcAft>
              <a:defRPr/>
            </a:pPr>
            <a:r>
              <a:rPr lang="en-GB" dirty="0"/>
              <a:t>Statement 2</a:t>
            </a:r>
          </a:p>
          <a:p>
            <a:pPr lvl="1" fontAlgn="auto">
              <a:spcAft>
                <a:spcPts val="0"/>
              </a:spcAft>
              <a:defRPr/>
            </a:pPr>
            <a:r>
              <a:rPr lang="en-GB" dirty="0"/>
              <a:t>Sub statement</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p>
            <a:r>
              <a:rPr lang="en-GB" dirty="0"/>
              <a:t>Statement 1 Lorem ipsum </a:t>
            </a:r>
            <a:r>
              <a:rPr lang="en-GB" dirty="0" err="1"/>
              <a:t>dolor</a:t>
            </a:r>
            <a:r>
              <a:rPr lang="en-GB" dirty="0"/>
              <a:t> sit </a:t>
            </a:r>
            <a:r>
              <a:rPr lang="en-GB" dirty="0" err="1"/>
              <a:t>amet</a:t>
            </a:r>
            <a:r>
              <a:rPr lang="en-GB" dirty="0"/>
              <a:t>, </a:t>
            </a:r>
            <a:r>
              <a:rPr lang="en-GB" dirty="0" err="1"/>
              <a:t>consectetur</a:t>
            </a:r>
            <a:r>
              <a:rPr lang="en-GB" dirty="0"/>
              <a:t> </a:t>
            </a:r>
            <a:r>
              <a:rPr lang="en-GB" dirty="0" err="1"/>
              <a:t>adipiscing</a:t>
            </a:r>
            <a:r>
              <a:rPr lang="en-GB" dirty="0"/>
              <a:t> </a:t>
            </a:r>
            <a:r>
              <a:rPr lang="en-GB" dirty="0" err="1"/>
              <a:t>elit</a:t>
            </a:r>
            <a:r>
              <a:rPr lang="en-GB" dirty="0"/>
              <a:t>.</a:t>
            </a:r>
          </a:p>
          <a:p>
            <a:r>
              <a:rPr lang="en-GB" dirty="0"/>
              <a:t>Statement 2</a:t>
            </a:r>
          </a:p>
          <a:p>
            <a:pPr lvl="1"/>
            <a:r>
              <a:rPr lang="en-GB" dirty="0"/>
              <a:t>Sub statement</a:t>
            </a:r>
          </a:p>
        </p:txBody>
      </p:sp>
    </p:spTree>
    <p:extLst>
      <p:ext uri="{BB962C8B-B14F-4D97-AF65-F5344CB8AC3E}">
        <p14:creationId xmlns:p14="http://schemas.microsoft.com/office/powerpoint/2010/main" val="273506363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675082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5"/>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107B976D-D1CB-43F9-BA7C-94AB6B987794}"/>
              </a:ext>
            </a:extLst>
          </p:cNvPr>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a:t>Click to edit Master title style</a:t>
            </a:r>
          </a:p>
        </p:txBody>
      </p:sp>
      <p:sp>
        <p:nvSpPr>
          <p:cNvPr id="1027" name="Text Placeholder 2">
            <a:extLst>
              <a:ext uri="{FF2B5EF4-FFF2-40B4-BE49-F238E27FC236}">
                <a16:creationId xmlns:a16="http://schemas.microsoft.com/office/drawing/2014/main" id="{681D6D80-9CB6-4571-A9B5-4AE5B6571976}"/>
              </a:ext>
            </a:extLst>
          </p:cNvPr>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Tree>
  </p:cSld>
  <p:clrMap bg1="lt1" tx1="dk1" bg2="lt2" tx2="dk2" accent1="accent1" accent2="accent2" accent3="accent3" accent4="accent4" accent5="accent5" accent6="accent6" hlink="hlink" folHlink="folHlink"/>
  <p:sldLayoutIdLst>
    <p:sldLayoutId id="2147483839" r:id="rId1"/>
    <p:sldLayoutId id="2147483840" r:id="rId2"/>
    <p:sldLayoutId id="2147483841" r:id="rId3"/>
    <p:sldLayoutId id="2147483842" r:id="rId4"/>
    <p:sldLayoutId id="2147483843" r:id="rId5"/>
    <p:sldLayoutId id="2147483844" r:id="rId6"/>
    <p:sldLayoutId id="2147483845" r:id="rId7"/>
    <p:sldLayoutId id="2147483846" r:id="rId8"/>
    <p:sldLayoutId id="2147483847" r:id="rId9"/>
    <p:sldLayoutId id="2147483848" r:id="rId10"/>
    <p:sldLayoutId id="2147483849" r:id="rId11"/>
    <p:sldLayoutId id="2147483850" r:id="rId12"/>
    <p:sldLayoutId id="2147483838" r:id="rId13"/>
  </p:sldLayoutIdLst>
  <p:txStyles>
    <p:titleStyle>
      <a:lvl1pPr algn="l" rtl="0" eaLnBrk="0" fontAlgn="base" hangingPunct="0">
        <a:lnSpc>
          <a:spcPct val="90000"/>
        </a:lnSpc>
        <a:spcBef>
          <a:spcPct val="0"/>
        </a:spcBef>
        <a:spcAft>
          <a:spcPct val="0"/>
        </a:spcAft>
        <a:defRPr sz="4000" kern="1200">
          <a:solidFill>
            <a:srgbClr val="1C1C1C"/>
          </a:solidFill>
          <a:latin typeface="Sassoon Infant Md" panose="02000603050000020003" pitchFamily="50" charset="0"/>
          <a:ea typeface="+mj-ea"/>
          <a:cs typeface="+mj-cs"/>
        </a:defRPr>
      </a:lvl1pPr>
      <a:lvl2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2pPr>
      <a:lvl3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3pPr>
      <a:lvl4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4pPr>
      <a:lvl5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5pPr>
      <a:lvl6pPr marL="457200" algn="l" rtl="0" fontAlgn="base">
        <a:lnSpc>
          <a:spcPct val="90000"/>
        </a:lnSpc>
        <a:spcBef>
          <a:spcPct val="0"/>
        </a:spcBef>
        <a:spcAft>
          <a:spcPct val="0"/>
        </a:spcAft>
        <a:defRPr sz="4000">
          <a:solidFill>
            <a:srgbClr val="1C1C1C"/>
          </a:solidFill>
          <a:latin typeface="Sassoon Infant Md" panose="02000603050000020003" pitchFamily="50" charset="0"/>
        </a:defRPr>
      </a:lvl6pPr>
      <a:lvl7pPr marL="914400" algn="l" rtl="0" fontAlgn="base">
        <a:lnSpc>
          <a:spcPct val="90000"/>
        </a:lnSpc>
        <a:spcBef>
          <a:spcPct val="0"/>
        </a:spcBef>
        <a:spcAft>
          <a:spcPct val="0"/>
        </a:spcAft>
        <a:defRPr sz="4000">
          <a:solidFill>
            <a:srgbClr val="1C1C1C"/>
          </a:solidFill>
          <a:latin typeface="Sassoon Infant Md" panose="02000603050000020003" pitchFamily="50" charset="0"/>
        </a:defRPr>
      </a:lvl7pPr>
      <a:lvl8pPr marL="1371600" algn="l" rtl="0" fontAlgn="base">
        <a:lnSpc>
          <a:spcPct val="90000"/>
        </a:lnSpc>
        <a:spcBef>
          <a:spcPct val="0"/>
        </a:spcBef>
        <a:spcAft>
          <a:spcPct val="0"/>
        </a:spcAft>
        <a:defRPr sz="4000">
          <a:solidFill>
            <a:srgbClr val="1C1C1C"/>
          </a:solidFill>
          <a:latin typeface="Sassoon Infant Md" panose="02000603050000020003" pitchFamily="50" charset="0"/>
        </a:defRPr>
      </a:lvl8pPr>
      <a:lvl9pPr marL="1828800" algn="l" rtl="0" fontAlgn="base">
        <a:lnSpc>
          <a:spcPct val="90000"/>
        </a:lnSpc>
        <a:spcBef>
          <a:spcPct val="0"/>
        </a:spcBef>
        <a:spcAft>
          <a:spcPct val="0"/>
        </a:spcAft>
        <a:defRPr sz="4000">
          <a:solidFill>
            <a:srgbClr val="1C1C1C"/>
          </a:solidFill>
          <a:latin typeface="Sassoon Infant Md" panose="02000603050000020003" pitchFamily="50"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s/_rels/slide1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5.xml"/><Relationship Id="rId1" Type="http://schemas.openxmlformats.org/officeDocument/2006/relationships/slideLayout" Target="../slideLayouts/slideLayout2.xml"/><Relationship Id="rId5" Type="http://schemas.openxmlformats.org/officeDocument/2006/relationships/image" Target="../media/image17.png"/><Relationship Id="rId4" Type="http://schemas.openxmlformats.org/officeDocument/2006/relationships/image" Target="../media/image16.png"/></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2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20">
            <a:extLst>
              <a:ext uri="{FF2B5EF4-FFF2-40B4-BE49-F238E27FC236}">
                <a16:creationId xmlns:a16="http://schemas.microsoft.com/office/drawing/2014/main" id="{B6BB5561-5B9C-445A-B611-27EC5E598118}"/>
              </a:ext>
            </a:extLst>
          </p:cNvPr>
          <p:cNvSpPr>
            <a:spLocks noGrp="1"/>
          </p:cNvSpPr>
          <p:nvPr>
            <p:ph type="title"/>
          </p:nvPr>
        </p:nvSpPr>
        <p:spPr>
          <a:xfrm>
            <a:off x="457200" y="792163"/>
            <a:ext cx="8220075" cy="993775"/>
          </a:xfrm>
        </p:spPr>
        <p:txBody>
          <a:bodyPr/>
          <a:lstStyle/>
          <a:p>
            <a:pPr algn="ctr" eaLnBrk="1" hangingPunct="1"/>
            <a:r>
              <a:rPr lang="en-GB" altLang="en-US">
                <a:latin typeface="Sassoon Infant Md"/>
              </a:rPr>
              <a:t>Year 4 Project Pack:</a:t>
            </a:r>
            <a:br>
              <a:rPr lang="en-GB" altLang="en-US" dirty="0"/>
            </a:br>
            <a:r>
              <a:rPr lang="en-GB" altLang="en-US" dirty="0">
                <a:latin typeface="Sassoon Infant Md"/>
              </a:rPr>
              <a:t>Anywhere Island</a:t>
            </a:r>
          </a:p>
        </p:txBody>
      </p:sp>
      <p:sp>
        <p:nvSpPr>
          <p:cNvPr id="5" name="Rounded Rectangle 4">
            <a:extLst>
              <a:ext uri="{FF2B5EF4-FFF2-40B4-BE49-F238E27FC236}">
                <a16:creationId xmlns:a16="http://schemas.microsoft.com/office/drawing/2014/main" id="{40F976B0-7069-4A01-8675-BED9532AB5B4}"/>
              </a:ext>
            </a:extLst>
          </p:cNvPr>
          <p:cNvSpPr/>
          <p:nvPr/>
        </p:nvSpPr>
        <p:spPr>
          <a:xfrm>
            <a:off x="4646613" y="2051050"/>
            <a:ext cx="3736975" cy="4041775"/>
          </a:xfrm>
          <a:prstGeom prst="roundRect">
            <a:avLst>
              <a:gd name="adj" fmla="val 1989"/>
            </a:avLst>
          </a:prstGeom>
          <a:solidFill>
            <a:srgbClr val="21A6F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6" name="Rounded Rectangle 5">
            <a:extLst>
              <a:ext uri="{FF2B5EF4-FFF2-40B4-BE49-F238E27FC236}">
                <a16:creationId xmlns:a16="http://schemas.microsoft.com/office/drawing/2014/main" id="{A68723F0-C6B0-429B-9078-C6A049A6EF40}"/>
              </a:ext>
            </a:extLst>
          </p:cNvPr>
          <p:cNvSpPr/>
          <p:nvPr/>
        </p:nvSpPr>
        <p:spPr>
          <a:xfrm>
            <a:off x="755650" y="2051050"/>
            <a:ext cx="3736975" cy="4041775"/>
          </a:xfrm>
          <a:prstGeom prst="roundRect">
            <a:avLst>
              <a:gd name="adj" fmla="val 1989"/>
            </a:avLst>
          </a:prstGeom>
          <a:solidFill>
            <a:srgbClr val="75CEEF"/>
          </a:solidFill>
          <a:ln>
            <a:noFill/>
          </a:ln>
        </p:spPr>
        <p:style>
          <a:lnRef idx="2">
            <a:schemeClr val="accent1">
              <a:shade val="50000"/>
            </a:schemeClr>
          </a:lnRef>
          <a:fillRef idx="1">
            <a:schemeClr val="accent1"/>
          </a:fillRef>
          <a:effectRef idx="0">
            <a:schemeClr val="accent1"/>
          </a:effectRef>
          <a:fontRef idx="minor">
            <a:schemeClr val="lt1"/>
          </a:fontRef>
        </p:style>
        <p:txBody>
          <a:bodyPr lIns="216000" tIns="180000" rIns="216000" bIns="180000"/>
          <a:lstStyle/>
          <a:p>
            <a:pPr eaLnBrk="1" fontAlgn="auto" hangingPunct="1">
              <a:spcBef>
                <a:spcPts val="0"/>
              </a:spcBef>
              <a:spcAft>
                <a:spcPts val="600"/>
              </a:spcAft>
              <a:defRPr/>
            </a:pPr>
            <a:r>
              <a:rPr lang="en-GB" b="1" dirty="0">
                <a:solidFill>
                  <a:schemeClr val="tx1"/>
                </a:solidFill>
              </a:rPr>
              <a:t>During this project you will:</a:t>
            </a:r>
          </a:p>
          <a:p>
            <a:pPr marL="252000" indent="-144000" eaLnBrk="1" fontAlgn="auto" hangingPunct="1">
              <a:spcBef>
                <a:spcPts val="0"/>
              </a:spcBef>
              <a:spcAft>
                <a:spcPts val="600"/>
              </a:spcAft>
              <a:buFont typeface="Arial" panose="020B0604020202020204" pitchFamily="34" charset="0"/>
              <a:buChar char="•"/>
              <a:defRPr/>
            </a:pPr>
            <a:r>
              <a:rPr lang="en-GB" dirty="0">
                <a:solidFill>
                  <a:schemeClr val="tx1"/>
                </a:solidFill>
              </a:rPr>
              <a:t>develop your problem-solving and creative thinking skills;</a:t>
            </a:r>
          </a:p>
          <a:p>
            <a:pPr marL="252000" indent="-144000" eaLnBrk="1" fontAlgn="auto" hangingPunct="1">
              <a:spcBef>
                <a:spcPts val="0"/>
              </a:spcBef>
              <a:spcAft>
                <a:spcPts val="600"/>
              </a:spcAft>
              <a:buFont typeface="Arial" panose="020B0604020202020204" pitchFamily="34" charset="0"/>
              <a:buChar char="•"/>
              <a:defRPr/>
            </a:pPr>
            <a:r>
              <a:rPr lang="en-GB" dirty="0">
                <a:solidFill>
                  <a:schemeClr val="tx1"/>
                </a:solidFill>
              </a:rPr>
              <a:t>make decisions and choices;</a:t>
            </a:r>
          </a:p>
          <a:p>
            <a:pPr marL="252000" indent="-144000" eaLnBrk="1" fontAlgn="auto" hangingPunct="1">
              <a:spcBef>
                <a:spcPts val="0"/>
              </a:spcBef>
              <a:spcAft>
                <a:spcPts val="600"/>
              </a:spcAft>
              <a:buFont typeface="Arial" panose="020B0604020202020204" pitchFamily="34" charset="0"/>
              <a:buChar char="•"/>
              <a:defRPr/>
            </a:pPr>
            <a:r>
              <a:rPr lang="en-GB" dirty="0">
                <a:solidFill>
                  <a:schemeClr val="tx1"/>
                </a:solidFill>
              </a:rPr>
              <a:t>use a range of geographical skills;</a:t>
            </a:r>
          </a:p>
          <a:p>
            <a:pPr marL="252000" indent="-144000" eaLnBrk="1" fontAlgn="auto" hangingPunct="1">
              <a:spcBef>
                <a:spcPts val="0"/>
              </a:spcBef>
              <a:spcAft>
                <a:spcPts val="600"/>
              </a:spcAft>
              <a:buFont typeface="Arial" panose="020B0604020202020204" pitchFamily="34" charset="0"/>
              <a:buChar char="•"/>
              <a:defRPr/>
            </a:pPr>
            <a:r>
              <a:rPr lang="en-GB" dirty="0">
                <a:solidFill>
                  <a:schemeClr val="tx1"/>
                </a:solidFill>
              </a:rPr>
              <a:t>discuss your opinions on important issues;</a:t>
            </a:r>
          </a:p>
          <a:p>
            <a:pPr marL="252000" indent="-144000" eaLnBrk="1" fontAlgn="auto" hangingPunct="1">
              <a:spcBef>
                <a:spcPts val="0"/>
              </a:spcBef>
              <a:spcAft>
                <a:spcPts val="600"/>
              </a:spcAft>
              <a:buFont typeface="Arial" panose="020B0604020202020204" pitchFamily="34" charset="0"/>
              <a:buChar char="•"/>
              <a:defRPr/>
            </a:pPr>
            <a:r>
              <a:rPr lang="en-GB" dirty="0">
                <a:solidFill>
                  <a:schemeClr val="tx1"/>
                </a:solidFill>
              </a:rPr>
              <a:t>let your imagination run wild and;</a:t>
            </a:r>
          </a:p>
          <a:p>
            <a:pPr marL="252000" indent="-144000" eaLnBrk="1" fontAlgn="auto" hangingPunct="1">
              <a:spcBef>
                <a:spcPts val="0"/>
              </a:spcBef>
              <a:spcAft>
                <a:spcPts val="600"/>
              </a:spcAft>
              <a:buFont typeface="Arial" panose="020B0604020202020204" pitchFamily="34" charset="0"/>
              <a:buChar char="•"/>
              <a:defRPr/>
            </a:pPr>
            <a:r>
              <a:rPr lang="en-GB" dirty="0">
                <a:solidFill>
                  <a:schemeClr val="tx1"/>
                </a:solidFill>
              </a:rPr>
              <a:t>Have fun!</a:t>
            </a:r>
          </a:p>
        </p:txBody>
      </p:sp>
      <p:pic>
        <p:nvPicPr>
          <p:cNvPr id="4" name="Picture 3">
            <a:extLst>
              <a:ext uri="{FF2B5EF4-FFF2-40B4-BE49-F238E27FC236}">
                <a16:creationId xmlns:a16="http://schemas.microsoft.com/office/drawing/2014/main" id="{B73DE156-A23A-4A84-B95A-2D41750EA9B2}"/>
              </a:ext>
            </a:extLst>
          </p:cNvPr>
          <p:cNvPicPr>
            <a:picLocks noChangeAspect="1"/>
          </p:cNvPicPr>
          <p:nvPr/>
        </p:nvPicPr>
        <p:blipFill rotWithShape="1">
          <a:blip r:embed="rId3">
            <a:extLst>
              <a:ext uri="{28A0092B-C50C-407E-A947-70E740481C1C}">
                <a14:useLocalDpi xmlns:a14="http://schemas.microsoft.com/office/drawing/2010/main" val="0"/>
              </a:ext>
            </a:extLst>
          </a:blip>
          <a:srcRect l="59075"/>
          <a:stretch/>
        </p:blipFill>
        <p:spPr>
          <a:xfrm>
            <a:off x="4646140" y="3060180"/>
            <a:ext cx="3742209" cy="3032645"/>
          </a:xfrm>
          <a:prstGeom prst="roundRect">
            <a:avLst>
              <a:gd name="adj" fmla="val 2270"/>
            </a:avLst>
          </a:prstGeom>
        </p:spPr>
      </p:pic>
      <p:pic>
        <p:nvPicPr>
          <p:cNvPr id="17414" name="Picture 2">
            <a:extLst>
              <a:ext uri="{FF2B5EF4-FFF2-40B4-BE49-F238E27FC236}">
                <a16:creationId xmlns:a16="http://schemas.microsoft.com/office/drawing/2014/main" id="{7A004960-19FC-4EC5-BF89-01AFC04B7042}"/>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699000" y="2505075"/>
            <a:ext cx="3573463" cy="339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20">
            <a:extLst>
              <a:ext uri="{FF2B5EF4-FFF2-40B4-BE49-F238E27FC236}">
                <a16:creationId xmlns:a16="http://schemas.microsoft.com/office/drawing/2014/main" id="{6C713F58-4919-4860-88A5-351DD586F686}"/>
              </a:ext>
            </a:extLst>
          </p:cNvPr>
          <p:cNvSpPr>
            <a:spLocks noGrp="1"/>
          </p:cNvSpPr>
          <p:nvPr>
            <p:ph type="title"/>
          </p:nvPr>
        </p:nvSpPr>
        <p:spPr>
          <a:xfrm>
            <a:off x="457200" y="512763"/>
            <a:ext cx="8220075" cy="993775"/>
          </a:xfrm>
        </p:spPr>
        <p:txBody>
          <a:bodyPr/>
          <a:lstStyle/>
          <a:p>
            <a:pPr algn="ctr" eaLnBrk="1" hangingPunct="1"/>
            <a:r>
              <a:rPr lang="en-GB" altLang="en-US" dirty="0">
                <a:latin typeface="Sassoon Infant Md"/>
              </a:rPr>
              <a:t> The Discovery</a:t>
            </a:r>
          </a:p>
        </p:txBody>
      </p:sp>
      <p:sp>
        <p:nvSpPr>
          <p:cNvPr id="2" name="Rounded Rectangle 1">
            <a:extLst>
              <a:ext uri="{FF2B5EF4-FFF2-40B4-BE49-F238E27FC236}">
                <a16:creationId xmlns:a16="http://schemas.microsoft.com/office/drawing/2014/main" id="{311FECA5-A3FD-4209-957C-5012B04BB07B}"/>
              </a:ext>
            </a:extLst>
          </p:cNvPr>
          <p:cNvSpPr/>
          <p:nvPr/>
        </p:nvSpPr>
        <p:spPr>
          <a:xfrm>
            <a:off x="503238" y="1506538"/>
            <a:ext cx="8137525" cy="973137"/>
          </a:xfrm>
          <a:prstGeom prst="roundRect">
            <a:avLst>
              <a:gd name="adj" fmla="val 0"/>
            </a:avLst>
          </a:prstGeom>
          <a:solidFill>
            <a:srgbClr val="75CEEF"/>
          </a:solidFill>
          <a:ln>
            <a:noFill/>
          </a:ln>
        </p:spPr>
        <p:style>
          <a:lnRef idx="2">
            <a:schemeClr val="accent1">
              <a:shade val="50000"/>
            </a:schemeClr>
          </a:lnRef>
          <a:fillRef idx="1">
            <a:schemeClr val="accent1"/>
          </a:fillRef>
          <a:effectRef idx="0">
            <a:schemeClr val="accent1"/>
          </a:effectRef>
          <a:fontRef idx="minor">
            <a:schemeClr val="lt1"/>
          </a:fontRef>
        </p:style>
        <p:txBody>
          <a:bodyPr lIns="216000" rIns="216000" anchor="ctr"/>
          <a:lstStyle/>
          <a:p>
            <a:pPr algn="ctr" eaLnBrk="1" fontAlgn="auto" hangingPunct="1">
              <a:spcBef>
                <a:spcPts val="0"/>
              </a:spcBef>
              <a:spcAft>
                <a:spcPts val="0"/>
              </a:spcAft>
              <a:defRPr/>
            </a:pPr>
            <a:r>
              <a:rPr lang="en-GB" dirty="0">
                <a:solidFill>
                  <a:schemeClr val="tx1"/>
                </a:solidFill>
              </a:rPr>
              <a:t>Whilst out exploring, you have found an uninhabited, undiscovered island, which you can now claim as your own kingdom! </a:t>
            </a:r>
          </a:p>
        </p:txBody>
      </p:sp>
      <p:pic>
        <p:nvPicPr>
          <p:cNvPr id="19460" name="Picture 9">
            <a:extLst>
              <a:ext uri="{FF2B5EF4-FFF2-40B4-BE49-F238E27FC236}">
                <a16:creationId xmlns:a16="http://schemas.microsoft.com/office/drawing/2014/main" id="{223A9C8E-4DA2-40EA-B2FE-97876BCC5EF8}"/>
              </a:ext>
            </a:extLst>
          </p:cNvPr>
          <p:cNvPicPr>
            <a:picLocks noChangeAspect="1"/>
          </p:cNvPicPr>
          <p:nvPr/>
        </p:nvPicPr>
        <p:blipFill>
          <a:blip r:embed="rId3">
            <a:extLst>
              <a:ext uri="{28A0092B-C50C-407E-A947-70E740481C1C}">
                <a14:useLocalDpi xmlns:a14="http://schemas.microsoft.com/office/drawing/2010/main" val="0"/>
              </a:ext>
            </a:extLst>
          </a:blip>
          <a:srcRect t="32811"/>
          <a:stretch>
            <a:fillRect/>
          </a:stretch>
        </p:blipFill>
        <p:spPr bwMode="auto">
          <a:xfrm>
            <a:off x="503238" y="2479675"/>
            <a:ext cx="8137525" cy="386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1" name="Picture 10">
            <a:extLst>
              <a:ext uri="{FF2B5EF4-FFF2-40B4-BE49-F238E27FC236}">
                <a16:creationId xmlns:a16="http://schemas.microsoft.com/office/drawing/2014/main" id="{CECF65D2-469E-4747-95D3-0A73AAA89BBB}"/>
              </a:ext>
            </a:extLst>
          </p:cNvPr>
          <p:cNvPicPr>
            <a:picLocks noChangeAspect="1"/>
          </p:cNvPicPr>
          <p:nvPr/>
        </p:nvPicPr>
        <p:blipFill>
          <a:blip r:embed="rId4">
            <a:extLst>
              <a:ext uri="{28A0092B-C50C-407E-A947-70E740481C1C}">
                <a14:useLocalDpi xmlns:a14="http://schemas.microsoft.com/office/drawing/2010/main" val="0"/>
              </a:ext>
            </a:extLst>
          </a:blip>
          <a:srcRect b="22121"/>
          <a:stretch>
            <a:fillRect/>
          </a:stretch>
        </p:blipFill>
        <p:spPr bwMode="auto">
          <a:xfrm>
            <a:off x="4437063" y="2922588"/>
            <a:ext cx="2717800" cy="3422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Oval Callout 11">
            <a:extLst>
              <a:ext uri="{FF2B5EF4-FFF2-40B4-BE49-F238E27FC236}">
                <a16:creationId xmlns:a16="http://schemas.microsoft.com/office/drawing/2014/main" id="{6D003FDD-91B6-46F9-A96B-81B020413E08}"/>
              </a:ext>
            </a:extLst>
          </p:cNvPr>
          <p:cNvSpPr/>
          <p:nvPr/>
        </p:nvSpPr>
        <p:spPr>
          <a:xfrm>
            <a:off x="1795463" y="3040063"/>
            <a:ext cx="2979737" cy="2495550"/>
          </a:xfrm>
          <a:prstGeom prst="wedgeEllipseCallout">
            <a:avLst>
              <a:gd name="adj1" fmla="val 86116"/>
              <a:gd name="adj2" fmla="val -27410"/>
            </a:avLst>
          </a:prstGeom>
          <a:solidFill>
            <a:srgbClr val="12D7DF"/>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ts val="0"/>
              </a:spcBef>
              <a:spcAft>
                <a:spcPts val="0"/>
              </a:spcAft>
              <a:defRPr/>
            </a:pPr>
            <a:r>
              <a:rPr lang="en-GB" sz="1600" dirty="0">
                <a:solidFill>
                  <a:schemeClr val="tx1"/>
                </a:solidFill>
              </a:rPr>
              <a:t>You’re like a modern-day version of me, Christopher Columbus…</a:t>
            </a:r>
          </a:p>
          <a:p>
            <a:pPr algn="ctr" eaLnBrk="1" fontAlgn="auto" hangingPunct="1">
              <a:spcBef>
                <a:spcPts val="0"/>
              </a:spcBef>
              <a:spcAft>
                <a:spcPts val="0"/>
              </a:spcAft>
              <a:defRPr/>
            </a:pPr>
            <a:r>
              <a:rPr lang="en-GB" sz="1600" dirty="0">
                <a:solidFill>
                  <a:schemeClr val="tx1"/>
                </a:solidFill>
              </a:rPr>
              <a:t>And if you don’t know who I am then try and find out!</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20">
            <a:extLst>
              <a:ext uri="{FF2B5EF4-FFF2-40B4-BE49-F238E27FC236}">
                <a16:creationId xmlns:a16="http://schemas.microsoft.com/office/drawing/2014/main" id="{3E21587E-882E-43CA-9DD6-9DFCEE65488B}"/>
              </a:ext>
            </a:extLst>
          </p:cNvPr>
          <p:cNvSpPr>
            <a:spLocks noGrp="1"/>
          </p:cNvSpPr>
          <p:nvPr>
            <p:ph type="title"/>
          </p:nvPr>
        </p:nvSpPr>
        <p:spPr>
          <a:xfrm>
            <a:off x="457200" y="554038"/>
            <a:ext cx="8220075" cy="993775"/>
          </a:xfrm>
        </p:spPr>
        <p:txBody>
          <a:bodyPr/>
          <a:lstStyle/>
          <a:p>
            <a:pPr algn="ctr" eaLnBrk="1" hangingPunct="1"/>
            <a:r>
              <a:rPr lang="en-GB" altLang="en-US"/>
              <a:t>Where in the World Are You?</a:t>
            </a:r>
          </a:p>
        </p:txBody>
      </p:sp>
      <p:sp>
        <p:nvSpPr>
          <p:cNvPr id="2" name="Rounded Rectangle 1">
            <a:extLst>
              <a:ext uri="{FF2B5EF4-FFF2-40B4-BE49-F238E27FC236}">
                <a16:creationId xmlns:a16="http://schemas.microsoft.com/office/drawing/2014/main" id="{A06B2F99-2A47-497D-A0B2-0C2AECC73E9D}"/>
              </a:ext>
            </a:extLst>
          </p:cNvPr>
          <p:cNvSpPr/>
          <p:nvPr/>
        </p:nvSpPr>
        <p:spPr>
          <a:xfrm>
            <a:off x="503238" y="1406525"/>
            <a:ext cx="8137525" cy="971550"/>
          </a:xfrm>
          <a:prstGeom prst="roundRect">
            <a:avLst>
              <a:gd name="adj" fmla="val 0"/>
            </a:avLst>
          </a:prstGeom>
          <a:solidFill>
            <a:srgbClr val="75CEEF"/>
          </a:solidFill>
          <a:ln>
            <a:noFill/>
          </a:ln>
        </p:spPr>
        <p:style>
          <a:lnRef idx="2">
            <a:schemeClr val="accent1">
              <a:shade val="50000"/>
            </a:schemeClr>
          </a:lnRef>
          <a:fillRef idx="1">
            <a:schemeClr val="accent1"/>
          </a:fillRef>
          <a:effectRef idx="0">
            <a:schemeClr val="accent1"/>
          </a:effectRef>
          <a:fontRef idx="minor">
            <a:schemeClr val="lt1"/>
          </a:fontRef>
        </p:style>
        <p:txBody>
          <a:bodyPr lIns="216000" tIns="45720" rIns="216000" bIns="45720" anchor="ctr"/>
          <a:lstStyle/>
          <a:p>
            <a:pPr algn="ctr" eaLnBrk="1" fontAlgn="auto" hangingPunct="1">
              <a:spcBef>
                <a:spcPts val="0"/>
              </a:spcBef>
              <a:spcAft>
                <a:spcPts val="600"/>
              </a:spcAft>
              <a:defRPr/>
            </a:pPr>
            <a:endParaRPr lang="en-GB" dirty="0">
              <a:solidFill>
                <a:schemeClr val="tx1"/>
              </a:solidFill>
            </a:endParaRPr>
          </a:p>
          <a:p>
            <a:pPr algn="ctr" eaLnBrk="1" fontAlgn="auto" hangingPunct="1">
              <a:spcBef>
                <a:spcPts val="0"/>
              </a:spcBef>
              <a:spcAft>
                <a:spcPts val="600"/>
              </a:spcAft>
              <a:defRPr/>
            </a:pPr>
            <a:r>
              <a:rPr lang="en-GB" dirty="0">
                <a:solidFill>
                  <a:schemeClr val="tx1"/>
                </a:solidFill>
              </a:rPr>
              <a:t>Where in the world would you like your island to be?</a:t>
            </a:r>
          </a:p>
        </p:txBody>
      </p:sp>
      <p:sp>
        <p:nvSpPr>
          <p:cNvPr id="7" name="Rounded Rectangle 6">
            <a:extLst>
              <a:ext uri="{FF2B5EF4-FFF2-40B4-BE49-F238E27FC236}">
                <a16:creationId xmlns:a16="http://schemas.microsoft.com/office/drawing/2014/main" id="{971D6F26-BFA4-4337-B01C-2FCA307CD28C}"/>
              </a:ext>
            </a:extLst>
          </p:cNvPr>
          <p:cNvSpPr/>
          <p:nvPr/>
        </p:nvSpPr>
        <p:spPr>
          <a:xfrm>
            <a:off x="755650" y="2471738"/>
            <a:ext cx="3736975" cy="3621087"/>
          </a:xfrm>
          <a:prstGeom prst="roundRect">
            <a:avLst>
              <a:gd name="adj" fmla="val 1989"/>
            </a:avLst>
          </a:prstGeom>
          <a:solidFill>
            <a:srgbClr val="12D7DF"/>
          </a:solidFill>
          <a:ln>
            <a:noFill/>
          </a:ln>
        </p:spPr>
        <p:style>
          <a:lnRef idx="2">
            <a:schemeClr val="accent1">
              <a:shade val="50000"/>
            </a:schemeClr>
          </a:lnRef>
          <a:fillRef idx="1">
            <a:schemeClr val="accent1"/>
          </a:fillRef>
          <a:effectRef idx="0">
            <a:schemeClr val="accent1"/>
          </a:effectRef>
          <a:fontRef idx="minor">
            <a:schemeClr val="lt1"/>
          </a:fontRef>
        </p:style>
        <p:txBody>
          <a:bodyPr lIns="144000" tIns="180000" rIns="144000" bIns="180000"/>
          <a:lstStyle/>
          <a:p>
            <a:pPr marL="108000" eaLnBrk="1" fontAlgn="auto" hangingPunct="1">
              <a:spcBef>
                <a:spcPts val="0"/>
              </a:spcBef>
              <a:spcAft>
                <a:spcPts val="600"/>
              </a:spcAft>
              <a:defRPr/>
            </a:pPr>
            <a:r>
              <a:rPr lang="en-GB" sz="1600" dirty="0">
                <a:solidFill>
                  <a:schemeClr val="tx1"/>
                </a:solidFill>
              </a:rPr>
              <a:t>Use atlases, globes or interactive maps on the internet, to decide where you’d like your newly discovered island to be.</a:t>
            </a:r>
          </a:p>
          <a:p>
            <a:pPr marL="252000" indent="-144000" eaLnBrk="1" fontAlgn="auto" hangingPunct="1">
              <a:spcBef>
                <a:spcPts val="0"/>
              </a:spcBef>
              <a:spcAft>
                <a:spcPts val="600"/>
              </a:spcAft>
              <a:buFont typeface="Arial" panose="020B0604020202020204" pitchFamily="34" charset="0"/>
              <a:buChar char="•"/>
              <a:defRPr/>
            </a:pPr>
            <a:r>
              <a:rPr lang="en-GB" sz="1600" dirty="0">
                <a:solidFill>
                  <a:schemeClr val="tx1"/>
                </a:solidFill>
              </a:rPr>
              <a:t>Which sea or ocean does your island lay in?</a:t>
            </a:r>
          </a:p>
          <a:p>
            <a:pPr marL="252000" indent="-144000" eaLnBrk="1" fontAlgn="auto" hangingPunct="1">
              <a:spcBef>
                <a:spcPts val="0"/>
              </a:spcBef>
              <a:spcAft>
                <a:spcPts val="600"/>
              </a:spcAft>
              <a:buFont typeface="Arial" panose="020B0604020202020204" pitchFamily="34" charset="0"/>
              <a:buChar char="•"/>
              <a:defRPr/>
            </a:pPr>
            <a:r>
              <a:rPr lang="en-GB" sz="1600" dirty="0">
                <a:solidFill>
                  <a:schemeClr val="tx1"/>
                </a:solidFill>
              </a:rPr>
              <a:t>Which countries and other islands are closest to it?</a:t>
            </a:r>
          </a:p>
          <a:p>
            <a:pPr marL="709200" lvl="1" indent="-144000" eaLnBrk="1" fontAlgn="auto" hangingPunct="1">
              <a:spcBef>
                <a:spcPts val="0"/>
              </a:spcBef>
              <a:spcAft>
                <a:spcPts val="600"/>
              </a:spcAft>
              <a:buFont typeface="Arial" panose="020B0604020202020204" pitchFamily="34" charset="0"/>
              <a:buChar char="•"/>
              <a:defRPr/>
            </a:pPr>
            <a:r>
              <a:rPr lang="en-GB" sz="1600" dirty="0">
                <a:solidFill>
                  <a:schemeClr val="tx1"/>
                </a:solidFill>
              </a:rPr>
              <a:t>How close?</a:t>
            </a:r>
          </a:p>
          <a:p>
            <a:pPr marL="252000" indent="-144000" eaLnBrk="1" fontAlgn="auto" hangingPunct="1">
              <a:spcBef>
                <a:spcPts val="0"/>
              </a:spcBef>
              <a:spcAft>
                <a:spcPts val="600"/>
              </a:spcAft>
              <a:buFont typeface="Arial" panose="020B0604020202020204" pitchFamily="34" charset="0"/>
              <a:buChar char="•"/>
              <a:defRPr/>
            </a:pPr>
            <a:r>
              <a:rPr lang="en-GB" sz="1600" dirty="0">
                <a:solidFill>
                  <a:schemeClr val="tx1"/>
                </a:solidFill>
              </a:rPr>
              <a:t>Which continent may claim it?</a:t>
            </a:r>
          </a:p>
        </p:txBody>
      </p:sp>
      <p:pic>
        <p:nvPicPr>
          <p:cNvPr id="21509" name="Picture 2">
            <a:extLst>
              <a:ext uri="{FF2B5EF4-FFF2-40B4-BE49-F238E27FC236}">
                <a16:creationId xmlns:a16="http://schemas.microsoft.com/office/drawing/2014/main" id="{6B566F64-019C-47A3-A328-FD2FA218F142}"/>
              </a:ext>
            </a:extLst>
          </p:cNvPr>
          <p:cNvPicPr>
            <a:picLocks noChangeAspect="1"/>
          </p:cNvPicPr>
          <p:nvPr/>
        </p:nvPicPr>
        <p:blipFill>
          <a:blip r:embed="rId3">
            <a:extLst>
              <a:ext uri="{28A0092B-C50C-407E-A947-70E740481C1C}">
                <a14:useLocalDpi xmlns:a14="http://schemas.microsoft.com/office/drawing/2010/main" val="0"/>
              </a:ext>
            </a:extLst>
          </a:blip>
          <a:srcRect r="9409" b="16537"/>
          <a:stretch>
            <a:fillRect/>
          </a:stretch>
        </p:blipFill>
        <p:spPr bwMode="auto">
          <a:xfrm>
            <a:off x="4403725" y="2443163"/>
            <a:ext cx="4237038" cy="3902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20">
            <a:extLst>
              <a:ext uri="{FF2B5EF4-FFF2-40B4-BE49-F238E27FC236}">
                <a16:creationId xmlns:a16="http://schemas.microsoft.com/office/drawing/2014/main" id="{EB8C152F-35CF-4B11-BFD6-C26E40B39DC8}"/>
              </a:ext>
            </a:extLst>
          </p:cNvPr>
          <p:cNvSpPr>
            <a:spLocks noGrp="1"/>
          </p:cNvSpPr>
          <p:nvPr>
            <p:ph type="title"/>
          </p:nvPr>
        </p:nvSpPr>
        <p:spPr>
          <a:xfrm>
            <a:off x="457200" y="554038"/>
            <a:ext cx="8220075" cy="993775"/>
          </a:xfrm>
        </p:spPr>
        <p:txBody>
          <a:bodyPr/>
          <a:lstStyle/>
          <a:p>
            <a:pPr algn="ctr" eaLnBrk="1" hangingPunct="1"/>
            <a:r>
              <a:rPr lang="en-GB" altLang="en-US"/>
              <a:t>Designing Your Island</a:t>
            </a:r>
          </a:p>
        </p:txBody>
      </p:sp>
      <p:sp>
        <p:nvSpPr>
          <p:cNvPr id="12" name="Rounded Rectangle 11">
            <a:extLst>
              <a:ext uri="{FF2B5EF4-FFF2-40B4-BE49-F238E27FC236}">
                <a16:creationId xmlns:a16="http://schemas.microsoft.com/office/drawing/2014/main" id="{29E558C7-53DF-4DA8-9791-EFF574E2CD5C}"/>
              </a:ext>
            </a:extLst>
          </p:cNvPr>
          <p:cNvSpPr/>
          <p:nvPr/>
        </p:nvSpPr>
        <p:spPr>
          <a:xfrm>
            <a:off x="503238" y="1497013"/>
            <a:ext cx="8137525" cy="1177925"/>
          </a:xfrm>
          <a:prstGeom prst="roundRect">
            <a:avLst>
              <a:gd name="adj" fmla="val 0"/>
            </a:avLst>
          </a:prstGeom>
          <a:solidFill>
            <a:srgbClr val="75CEEF"/>
          </a:solidFill>
          <a:ln>
            <a:noFill/>
          </a:ln>
        </p:spPr>
        <p:style>
          <a:lnRef idx="2">
            <a:schemeClr val="accent1">
              <a:shade val="50000"/>
            </a:schemeClr>
          </a:lnRef>
          <a:fillRef idx="1">
            <a:schemeClr val="accent1"/>
          </a:fillRef>
          <a:effectRef idx="0">
            <a:schemeClr val="accent1"/>
          </a:effectRef>
          <a:fontRef idx="minor">
            <a:schemeClr val="lt1"/>
          </a:fontRef>
        </p:style>
        <p:txBody>
          <a:bodyPr lIns="216000" tIns="45720" rIns="216000" bIns="45720" anchor="ctr"/>
          <a:lstStyle/>
          <a:p>
            <a:pPr algn="ctr" eaLnBrk="1" fontAlgn="auto" hangingPunct="1">
              <a:spcBef>
                <a:spcPts val="0"/>
              </a:spcBef>
              <a:spcAft>
                <a:spcPts val="600"/>
              </a:spcAft>
              <a:defRPr/>
            </a:pPr>
            <a:r>
              <a:rPr lang="en-GB" dirty="0">
                <a:solidFill>
                  <a:schemeClr val="tx1"/>
                </a:solidFill>
              </a:rPr>
              <a:t>Now is your chance to design your island.</a:t>
            </a:r>
          </a:p>
          <a:p>
            <a:pPr algn="ctr" eaLnBrk="1" fontAlgn="auto" hangingPunct="1">
              <a:spcBef>
                <a:spcPts val="0"/>
              </a:spcBef>
              <a:spcAft>
                <a:spcPts val="600"/>
              </a:spcAft>
              <a:defRPr/>
            </a:pPr>
            <a:r>
              <a:rPr lang="en-GB" dirty="0">
                <a:solidFill>
                  <a:schemeClr val="tx1"/>
                </a:solidFill>
              </a:rPr>
              <a:t>What will it be called? What geographical features will it have? Can you include any abstract nouns e.g. 'River Of Forgiveness'?</a:t>
            </a:r>
          </a:p>
          <a:p>
            <a:pPr algn="ctr" eaLnBrk="1" fontAlgn="auto" hangingPunct="1">
              <a:spcBef>
                <a:spcPts val="0"/>
              </a:spcBef>
              <a:spcAft>
                <a:spcPts val="600"/>
              </a:spcAft>
              <a:defRPr/>
            </a:pPr>
            <a:r>
              <a:rPr lang="en-GB" dirty="0">
                <a:solidFill>
                  <a:schemeClr val="tx1"/>
                </a:solidFill>
              </a:rPr>
              <a:t>Look at these maps for some inspiration…</a:t>
            </a:r>
          </a:p>
        </p:txBody>
      </p:sp>
      <p:sp>
        <p:nvSpPr>
          <p:cNvPr id="2" name="Rectangle 1">
            <a:extLst>
              <a:ext uri="{FF2B5EF4-FFF2-40B4-BE49-F238E27FC236}">
                <a16:creationId xmlns:a16="http://schemas.microsoft.com/office/drawing/2014/main" id="{0ED1BD4C-8F57-46F8-B148-AE3223ED4E8A}"/>
              </a:ext>
            </a:extLst>
          </p:cNvPr>
          <p:cNvSpPr/>
          <p:nvPr/>
        </p:nvSpPr>
        <p:spPr>
          <a:xfrm>
            <a:off x="503238" y="2751138"/>
            <a:ext cx="8137525" cy="3594100"/>
          </a:xfrm>
          <a:prstGeom prst="rect">
            <a:avLst/>
          </a:prstGeom>
          <a:solidFill>
            <a:srgbClr val="0278A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25605" name="Picture 2">
            <a:extLst>
              <a:ext uri="{FF2B5EF4-FFF2-40B4-BE49-F238E27FC236}">
                <a16:creationId xmlns:a16="http://schemas.microsoft.com/office/drawing/2014/main" id="{AE1C9607-7779-4756-A401-29D3F1AF7D90}"/>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76155" y="2819400"/>
            <a:ext cx="2454275" cy="342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606" name="Picture 3">
            <a:extLst>
              <a:ext uri="{FF2B5EF4-FFF2-40B4-BE49-F238E27FC236}">
                <a16:creationId xmlns:a16="http://schemas.microsoft.com/office/drawing/2014/main" id="{19F84EB3-1847-4A6E-9788-B65D6A98CF79}"/>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208877" y="2836653"/>
            <a:ext cx="2465387" cy="342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a:extLst>
              <a:ext uri="{FF2B5EF4-FFF2-40B4-BE49-F238E27FC236}">
                <a16:creationId xmlns:a16="http://schemas.microsoft.com/office/drawing/2014/main" id="{B4D898C0-AC71-445F-9AA9-95A22E90DD1E}"/>
              </a:ext>
            </a:extLst>
          </p:cNvPr>
          <p:cNvSpPr txBox="1"/>
          <p:nvPr/>
        </p:nvSpPr>
        <p:spPr>
          <a:xfrm>
            <a:off x="5727940" y="3027872"/>
            <a:ext cx="2743200" cy="2862322"/>
          </a:xfrm>
          <a:prstGeom prst="rect">
            <a:avLst/>
          </a:prstGeom>
          <a:solidFill>
            <a:srgbClr val="ED7D31"/>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latin typeface="Sassoon Infant Rg"/>
              </a:rPr>
              <a:t>Remember, this does not need to be a desert island. You can have whatever you want on it. Perhaps it is a holiday island. What attractions will you have there? </a:t>
            </a:r>
            <a:endParaRPr lang="en-US" dirty="0"/>
          </a:p>
          <a:p>
            <a:r>
              <a:rPr lang="en-US" dirty="0">
                <a:latin typeface="Sassoon Infant Rg"/>
              </a:rPr>
              <a:t>Or is it a private island, where only a few people live? </a:t>
            </a:r>
            <a:endParaRPr lang="en-US"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itle 20">
            <a:extLst>
              <a:ext uri="{FF2B5EF4-FFF2-40B4-BE49-F238E27FC236}">
                <a16:creationId xmlns:a16="http://schemas.microsoft.com/office/drawing/2014/main" id="{394B07B9-FAD4-49E5-BCBF-E33C5EC2E6B6}"/>
              </a:ext>
            </a:extLst>
          </p:cNvPr>
          <p:cNvSpPr>
            <a:spLocks noGrp="1"/>
          </p:cNvSpPr>
          <p:nvPr>
            <p:ph type="title"/>
          </p:nvPr>
        </p:nvSpPr>
        <p:spPr>
          <a:xfrm>
            <a:off x="457200" y="512763"/>
            <a:ext cx="8220075" cy="993775"/>
          </a:xfrm>
        </p:spPr>
        <p:txBody>
          <a:bodyPr/>
          <a:lstStyle/>
          <a:p>
            <a:pPr algn="ctr" eaLnBrk="1" hangingPunct="1"/>
            <a:r>
              <a:rPr lang="en-GB" altLang="en-US" sz="3600"/>
              <a:t>National Flags</a:t>
            </a:r>
          </a:p>
        </p:txBody>
      </p:sp>
      <p:sp>
        <p:nvSpPr>
          <p:cNvPr id="2" name="Rounded Rectangle 1">
            <a:extLst>
              <a:ext uri="{FF2B5EF4-FFF2-40B4-BE49-F238E27FC236}">
                <a16:creationId xmlns:a16="http://schemas.microsoft.com/office/drawing/2014/main" id="{68172192-6F62-4C6F-A7D6-B892C3CEEB96}"/>
              </a:ext>
            </a:extLst>
          </p:cNvPr>
          <p:cNvSpPr/>
          <p:nvPr/>
        </p:nvSpPr>
        <p:spPr>
          <a:xfrm>
            <a:off x="828675" y="1609725"/>
            <a:ext cx="4764088" cy="1258888"/>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216000" rIns="216000" anchor="ctr"/>
          <a:lstStyle/>
          <a:p>
            <a:pPr eaLnBrk="1" fontAlgn="auto" hangingPunct="1">
              <a:spcBef>
                <a:spcPts val="0"/>
              </a:spcBef>
              <a:spcAft>
                <a:spcPts val="600"/>
              </a:spcAft>
              <a:defRPr/>
            </a:pPr>
            <a:r>
              <a:rPr lang="en-GB" dirty="0">
                <a:solidFill>
                  <a:schemeClr val="tx1"/>
                </a:solidFill>
              </a:rPr>
              <a:t>The national flag of a country can often have a deep meaning and hold symbolic significance for the people of a nation.</a:t>
            </a:r>
            <a:endParaRPr lang="en-GB" b="1" dirty="0">
              <a:solidFill>
                <a:schemeClr val="tx1"/>
              </a:solidFill>
            </a:endParaRPr>
          </a:p>
        </p:txBody>
      </p:sp>
      <p:pic>
        <p:nvPicPr>
          <p:cNvPr id="41988" name="Picture 2">
            <a:extLst>
              <a:ext uri="{FF2B5EF4-FFF2-40B4-BE49-F238E27FC236}">
                <a16:creationId xmlns:a16="http://schemas.microsoft.com/office/drawing/2014/main" id="{B5766DAA-DD15-46ED-B7ED-77617880CF21}"/>
              </a:ext>
            </a:extLst>
          </p:cNvPr>
          <p:cNvPicPr>
            <a:picLocks noChangeAspect="1"/>
          </p:cNvPicPr>
          <p:nvPr/>
        </p:nvPicPr>
        <p:blipFill>
          <a:blip r:embed="rId3">
            <a:extLst>
              <a:ext uri="{28A0092B-C50C-407E-A947-70E740481C1C}">
                <a14:useLocalDpi xmlns:a14="http://schemas.microsoft.com/office/drawing/2010/main" val="0"/>
              </a:ext>
            </a:extLst>
          </a:blip>
          <a:srcRect b="19922"/>
          <a:stretch>
            <a:fillRect/>
          </a:stretch>
        </p:blipFill>
        <p:spPr bwMode="auto">
          <a:xfrm>
            <a:off x="6370638" y="512763"/>
            <a:ext cx="2270125" cy="5832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Pentagon 5">
            <a:extLst>
              <a:ext uri="{FF2B5EF4-FFF2-40B4-BE49-F238E27FC236}">
                <a16:creationId xmlns:a16="http://schemas.microsoft.com/office/drawing/2014/main" id="{67225221-069F-4E7D-A7A8-1E76C6B353C4}"/>
              </a:ext>
            </a:extLst>
          </p:cNvPr>
          <p:cNvSpPr/>
          <p:nvPr/>
        </p:nvSpPr>
        <p:spPr>
          <a:xfrm>
            <a:off x="503238" y="3271838"/>
            <a:ext cx="7124700" cy="1055687"/>
          </a:xfrm>
          <a:prstGeom prst="homePlate">
            <a:avLst/>
          </a:prstGeom>
          <a:solidFill>
            <a:srgbClr val="75CEEF"/>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anchor="ctr"/>
          <a:lstStyle/>
          <a:p>
            <a:pPr eaLnBrk="1" fontAlgn="auto" hangingPunct="1">
              <a:spcBef>
                <a:spcPts val="0"/>
              </a:spcBef>
              <a:spcAft>
                <a:spcPts val="0"/>
              </a:spcAft>
              <a:defRPr/>
            </a:pPr>
            <a:r>
              <a:rPr lang="en-GB" dirty="0">
                <a:solidFill>
                  <a:schemeClr val="tx1"/>
                </a:solidFill>
              </a:rPr>
              <a:t>Let’s test your flag knowledge – can you name the country that these national flags belong to?</a:t>
            </a:r>
          </a:p>
        </p:txBody>
      </p:sp>
      <p:sp>
        <p:nvSpPr>
          <p:cNvPr id="8" name="Pentagon 7">
            <a:extLst>
              <a:ext uri="{FF2B5EF4-FFF2-40B4-BE49-F238E27FC236}">
                <a16:creationId xmlns:a16="http://schemas.microsoft.com/office/drawing/2014/main" id="{C03E1F0A-9B90-4883-B3B7-F9B6300DB4CC}"/>
              </a:ext>
            </a:extLst>
          </p:cNvPr>
          <p:cNvSpPr/>
          <p:nvPr/>
        </p:nvSpPr>
        <p:spPr>
          <a:xfrm>
            <a:off x="503238" y="4730750"/>
            <a:ext cx="6424612" cy="1054100"/>
          </a:xfrm>
          <a:prstGeom prst="homePlate">
            <a:avLst/>
          </a:prstGeom>
          <a:solidFill>
            <a:srgbClr val="12D7DF"/>
          </a:solidFill>
          <a:ln>
            <a:noFill/>
          </a:ln>
        </p:spPr>
        <p:style>
          <a:lnRef idx="2">
            <a:schemeClr val="accent1">
              <a:shade val="50000"/>
            </a:schemeClr>
          </a:lnRef>
          <a:fillRef idx="1">
            <a:schemeClr val="accent1"/>
          </a:fillRef>
          <a:effectRef idx="0">
            <a:schemeClr val="accent1"/>
          </a:effectRef>
          <a:fontRef idx="minor">
            <a:schemeClr val="lt1"/>
          </a:fontRef>
        </p:style>
        <p:txBody>
          <a:bodyPr lIns="324000" anchor="ctr"/>
          <a:lstStyle/>
          <a:p>
            <a:pPr eaLnBrk="1" fontAlgn="auto" hangingPunct="1">
              <a:spcBef>
                <a:spcPts val="0"/>
              </a:spcBef>
              <a:spcAft>
                <a:spcPts val="0"/>
              </a:spcAft>
              <a:defRPr/>
            </a:pPr>
            <a:r>
              <a:rPr lang="en-GB" dirty="0">
                <a:solidFill>
                  <a:schemeClr val="tx1"/>
                </a:solidFill>
              </a:rPr>
              <a:t>Could you guess the meaning behind each one’s colours, symbols or shapes?</a:t>
            </a:r>
          </a:p>
        </p:txBody>
      </p:sp>
    </p:spTree>
    <p:extLst>
      <p:ext uri="{BB962C8B-B14F-4D97-AF65-F5344CB8AC3E}">
        <p14:creationId xmlns:p14="http://schemas.microsoft.com/office/powerpoint/2010/main" val="403372627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Title 20">
            <a:extLst>
              <a:ext uri="{FF2B5EF4-FFF2-40B4-BE49-F238E27FC236}">
                <a16:creationId xmlns:a16="http://schemas.microsoft.com/office/drawing/2014/main" id="{E28AFA04-9417-4E49-902E-CC61DB8AC136}"/>
              </a:ext>
            </a:extLst>
          </p:cNvPr>
          <p:cNvSpPr>
            <a:spLocks noGrp="1"/>
          </p:cNvSpPr>
          <p:nvPr>
            <p:ph type="title"/>
          </p:nvPr>
        </p:nvSpPr>
        <p:spPr>
          <a:xfrm>
            <a:off x="457200" y="512763"/>
            <a:ext cx="8220075" cy="993775"/>
          </a:xfrm>
        </p:spPr>
        <p:txBody>
          <a:bodyPr/>
          <a:lstStyle/>
          <a:p>
            <a:pPr algn="ctr" eaLnBrk="1" hangingPunct="1"/>
            <a:r>
              <a:rPr lang="en-GB" altLang="en-US" sz="3600"/>
              <a:t>The National Flag of…</a:t>
            </a:r>
          </a:p>
        </p:txBody>
      </p:sp>
      <p:sp>
        <p:nvSpPr>
          <p:cNvPr id="2" name="Rounded Rectangle 1">
            <a:extLst>
              <a:ext uri="{FF2B5EF4-FFF2-40B4-BE49-F238E27FC236}">
                <a16:creationId xmlns:a16="http://schemas.microsoft.com/office/drawing/2014/main" id="{6C1DECF3-5B2B-431B-948D-116877EDBB96}"/>
              </a:ext>
            </a:extLst>
          </p:cNvPr>
          <p:cNvSpPr/>
          <p:nvPr/>
        </p:nvSpPr>
        <p:spPr>
          <a:xfrm>
            <a:off x="503238" y="1368425"/>
            <a:ext cx="8137525" cy="1077913"/>
          </a:xfrm>
          <a:prstGeom prst="roundRect">
            <a:avLst>
              <a:gd name="adj" fmla="val 0"/>
            </a:avLst>
          </a:prstGeom>
          <a:solidFill>
            <a:srgbClr val="75CEEF"/>
          </a:solidFill>
          <a:ln>
            <a:noFill/>
          </a:ln>
        </p:spPr>
        <p:style>
          <a:lnRef idx="2">
            <a:schemeClr val="accent1">
              <a:shade val="50000"/>
            </a:schemeClr>
          </a:lnRef>
          <a:fillRef idx="1">
            <a:schemeClr val="accent1"/>
          </a:fillRef>
          <a:effectRef idx="0">
            <a:schemeClr val="accent1"/>
          </a:effectRef>
          <a:fontRef idx="minor">
            <a:schemeClr val="lt1"/>
          </a:fontRef>
        </p:style>
        <p:txBody>
          <a:bodyPr lIns="216000" rIns="216000" anchor="ctr"/>
          <a:lstStyle/>
          <a:p>
            <a:pPr algn="ctr" eaLnBrk="1" fontAlgn="auto" hangingPunct="1">
              <a:spcBef>
                <a:spcPts val="0"/>
              </a:spcBef>
              <a:spcAft>
                <a:spcPts val="600"/>
              </a:spcAft>
              <a:defRPr/>
            </a:pPr>
            <a:r>
              <a:rPr lang="en-GB" sz="2000" dirty="0">
                <a:solidFill>
                  <a:schemeClr val="tx1"/>
                </a:solidFill>
              </a:rPr>
              <a:t>Do you know which country this flag belongs to?</a:t>
            </a:r>
          </a:p>
          <a:p>
            <a:pPr algn="ctr" eaLnBrk="1" fontAlgn="auto" hangingPunct="1">
              <a:spcBef>
                <a:spcPts val="0"/>
              </a:spcBef>
              <a:spcAft>
                <a:spcPts val="600"/>
              </a:spcAft>
              <a:defRPr/>
            </a:pPr>
            <a:r>
              <a:rPr lang="en-GB" sz="2000" dirty="0">
                <a:solidFill>
                  <a:schemeClr val="tx1"/>
                </a:solidFill>
              </a:rPr>
              <a:t>Do you know the meaning behind it?</a:t>
            </a:r>
          </a:p>
        </p:txBody>
      </p:sp>
      <p:pic>
        <p:nvPicPr>
          <p:cNvPr id="44036" name="Picture 3">
            <a:extLst>
              <a:ext uri="{FF2B5EF4-FFF2-40B4-BE49-F238E27FC236}">
                <a16:creationId xmlns:a16="http://schemas.microsoft.com/office/drawing/2014/main" id="{83654BDB-8299-4B7D-BD1F-0DBBBA4124CE}"/>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23913" y="3289300"/>
            <a:ext cx="3646487" cy="2459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8">
            <a:extLst>
              <a:ext uri="{FF2B5EF4-FFF2-40B4-BE49-F238E27FC236}">
                <a16:creationId xmlns:a16="http://schemas.microsoft.com/office/drawing/2014/main" id="{7319716F-908B-46AA-A63E-0774C30FE90C}"/>
              </a:ext>
            </a:extLst>
          </p:cNvPr>
          <p:cNvSpPr/>
          <p:nvPr/>
        </p:nvSpPr>
        <p:spPr>
          <a:xfrm>
            <a:off x="4651375" y="2513013"/>
            <a:ext cx="3736975" cy="3579812"/>
          </a:xfrm>
          <a:prstGeom prst="roundRect">
            <a:avLst>
              <a:gd name="adj" fmla="val 1989"/>
            </a:avLst>
          </a:prstGeom>
          <a:solidFill>
            <a:srgbClr val="12D7DF"/>
          </a:solidFill>
          <a:ln>
            <a:noFill/>
          </a:ln>
        </p:spPr>
        <p:style>
          <a:lnRef idx="2">
            <a:schemeClr val="accent1">
              <a:shade val="50000"/>
            </a:schemeClr>
          </a:lnRef>
          <a:fillRef idx="1">
            <a:schemeClr val="accent1"/>
          </a:fillRef>
          <a:effectRef idx="0">
            <a:schemeClr val="accent1"/>
          </a:effectRef>
          <a:fontRef idx="minor">
            <a:schemeClr val="lt1"/>
          </a:fontRef>
        </p:style>
        <p:txBody>
          <a:bodyPr lIns="144000" tIns="180000" rIns="144000" bIns="180000"/>
          <a:lstStyle/>
          <a:p>
            <a:pPr marL="108000" eaLnBrk="1" fontAlgn="auto" hangingPunct="1">
              <a:spcBef>
                <a:spcPts val="0"/>
              </a:spcBef>
              <a:spcAft>
                <a:spcPts val="600"/>
              </a:spcAft>
              <a:defRPr/>
            </a:pPr>
            <a:r>
              <a:rPr lang="en-GB" sz="1600" dirty="0">
                <a:solidFill>
                  <a:schemeClr val="tx1"/>
                </a:solidFill>
              </a:rPr>
              <a:t>Each colour of the Brazilian flag symbolises something very important to Brazilian culture. The yellow represents the country’s gold reserves, the green represents the country’s tropical landscape and the blue is a globe with 27 white stars upon it (one for every district in Brazil).</a:t>
            </a:r>
          </a:p>
          <a:p>
            <a:pPr marL="108000" eaLnBrk="1" fontAlgn="auto" hangingPunct="1">
              <a:spcBef>
                <a:spcPts val="0"/>
              </a:spcBef>
              <a:spcAft>
                <a:spcPts val="600"/>
              </a:spcAft>
              <a:defRPr/>
            </a:pPr>
            <a:r>
              <a:rPr lang="en-GB" sz="1600" dirty="0">
                <a:solidFill>
                  <a:schemeClr val="tx1"/>
                </a:solidFill>
              </a:rPr>
              <a:t>Across the globe, the banner reads ‘</a:t>
            </a:r>
            <a:r>
              <a:rPr lang="en-GB" sz="1600" dirty="0" err="1">
                <a:solidFill>
                  <a:schemeClr val="tx1"/>
                </a:solidFill>
              </a:rPr>
              <a:t>Ordem</a:t>
            </a:r>
            <a:r>
              <a:rPr lang="en-GB" sz="1600" dirty="0">
                <a:solidFill>
                  <a:schemeClr val="tx1"/>
                </a:solidFill>
              </a:rPr>
              <a:t> E Progresso’, which is a Brazilian motto meaning ‘Order and Progress’.</a:t>
            </a:r>
          </a:p>
        </p:txBody>
      </p:sp>
      <p:sp>
        <p:nvSpPr>
          <p:cNvPr id="5" name="Rectangle 4">
            <a:extLst>
              <a:ext uri="{FF2B5EF4-FFF2-40B4-BE49-F238E27FC236}">
                <a16:creationId xmlns:a16="http://schemas.microsoft.com/office/drawing/2014/main" id="{568819BA-405A-4299-8099-3C21543EE3FE}"/>
              </a:ext>
            </a:extLst>
          </p:cNvPr>
          <p:cNvSpPr>
            <a:spLocks noChangeArrowheads="1"/>
          </p:cNvSpPr>
          <p:nvPr/>
        </p:nvSpPr>
        <p:spPr bwMode="auto">
          <a:xfrm>
            <a:off x="755650" y="2660650"/>
            <a:ext cx="3805238"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algn="ctr" eaLnBrk="1" hangingPunct="1">
              <a:lnSpc>
                <a:spcPct val="100000"/>
              </a:lnSpc>
              <a:spcBef>
                <a:spcPct val="0"/>
              </a:spcBef>
              <a:spcAft>
                <a:spcPts val="600"/>
              </a:spcAft>
              <a:buFontTx/>
              <a:buNone/>
            </a:pPr>
            <a:r>
              <a:rPr lang="en-GB" altLang="en-US" sz="2800" b="1">
                <a:solidFill>
                  <a:schemeClr val="tx1"/>
                </a:solidFill>
              </a:rPr>
              <a:t>Brazil</a:t>
            </a:r>
          </a:p>
        </p:txBody>
      </p:sp>
    </p:spTree>
    <p:extLst>
      <p:ext uri="{BB962C8B-B14F-4D97-AF65-F5344CB8AC3E}">
        <p14:creationId xmlns:p14="http://schemas.microsoft.com/office/powerpoint/2010/main" val="401792847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2">
            <a:extLst>
              <a:ext uri="{FF2B5EF4-FFF2-40B4-BE49-F238E27FC236}">
                <a16:creationId xmlns:a16="http://schemas.microsoft.com/office/drawing/2014/main" id="{159D4027-8C4D-4032-891F-C3F6F38DD8CA}"/>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23913" y="3398838"/>
            <a:ext cx="3646487" cy="2446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6083" name="Title 20">
            <a:extLst>
              <a:ext uri="{FF2B5EF4-FFF2-40B4-BE49-F238E27FC236}">
                <a16:creationId xmlns:a16="http://schemas.microsoft.com/office/drawing/2014/main" id="{66F28DF0-AF15-4FCD-8601-A2382D4C5232}"/>
              </a:ext>
            </a:extLst>
          </p:cNvPr>
          <p:cNvSpPr>
            <a:spLocks noGrp="1"/>
          </p:cNvSpPr>
          <p:nvPr>
            <p:ph type="title"/>
          </p:nvPr>
        </p:nvSpPr>
        <p:spPr>
          <a:xfrm>
            <a:off x="457200" y="512763"/>
            <a:ext cx="8220075" cy="993775"/>
          </a:xfrm>
        </p:spPr>
        <p:txBody>
          <a:bodyPr/>
          <a:lstStyle/>
          <a:p>
            <a:pPr algn="ctr" eaLnBrk="1" hangingPunct="1"/>
            <a:r>
              <a:rPr lang="en-GB" altLang="en-US" sz="3600"/>
              <a:t>The National Flag of…</a:t>
            </a:r>
          </a:p>
        </p:txBody>
      </p:sp>
      <p:sp>
        <p:nvSpPr>
          <p:cNvPr id="2" name="Rounded Rectangle 1">
            <a:extLst>
              <a:ext uri="{FF2B5EF4-FFF2-40B4-BE49-F238E27FC236}">
                <a16:creationId xmlns:a16="http://schemas.microsoft.com/office/drawing/2014/main" id="{71ECF1C2-DDC6-4273-AE7A-76AF220F3B65}"/>
              </a:ext>
            </a:extLst>
          </p:cNvPr>
          <p:cNvSpPr/>
          <p:nvPr/>
        </p:nvSpPr>
        <p:spPr>
          <a:xfrm>
            <a:off x="503238" y="1368425"/>
            <a:ext cx="8137525" cy="1077913"/>
          </a:xfrm>
          <a:prstGeom prst="roundRect">
            <a:avLst>
              <a:gd name="adj" fmla="val 0"/>
            </a:avLst>
          </a:prstGeom>
          <a:solidFill>
            <a:srgbClr val="75CEEF"/>
          </a:solidFill>
          <a:ln>
            <a:noFill/>
          </a:ln>
        </p:spPr>
        <p:style>
          <a:lnRef idx="2">
            <a:schemeClr val="accent1">
              <a:shade val="50000"/>
            </a:schemeClr>
          </a:lnRef>
          <a:fillRef idx="1">
            <a:schemeClr val="accent1"/>
          </a:fillRef>
          <a:effectRef idx="0">
            <a:schemeClr val="accent1"/>
          </a:effectRef>
          <a:fontRef idx="minor">
            <a:schemeClr val="lt1"/>
          </a:fontRef>
        </p:style>
        <p:txBody>
          <a:bodyPr lIns="216000" rIns="216000" anchor="ctr"/>
          <a:lstStyle/>
          <a:p>
            <a:pPr algn="ctr" eaLnBrk="1" fontAlgn="auto" hangingPunct="1">
              <a:spcBef>
                <a:spcPts val="0"/>
              </a:spcBef>
              <a:spcAft>
                <a:spcPts val="600"/>
              </a:spcAft>
              <a:defRPr/>
            </a:pPr>
            <a:r>
              <a:rPr lang="en-GB" sz="2000" dirty="0">
                <a:solidFill>
                  <a:schemeClr val="tx1"/>
                </a:solidFill>
              </a:rPr>
              <a:t>Do you know which country this flag belongs to?</a:t>
            </a:r>
          </a:p>
          <a:p>
            <a:pPr algn="ctr" eaLnBrk="1" fontAlgn="auto" hangingPunct="1">
              <a:spcBef>
                <a:spcPts val="0"/>
              </a:spcBef>
              <a:spcAft>
                <a:spcPts val="600"/>
              </a:spcAft>
              <a:defRPr/>
            </a:pPr>
            <a:r>
              <a:rPr lang="en-GB" sz="2000" dirty="0">
                <a:solidFill>
                  <a:schemeClr val="tx1"/>
                </a:solidFill>
              </a:rPr>
              <a:t>Do you know the meaning behind it?</a:t>
            </a:r>
          </a:p>
        </p:txBody>
      </p:sp>
      <p:sp>
        <p:nvSpPr>
          <p:cNvPr id="9" name="Rounded Rectangle 8">
            <a:extLst>
              <a:ext uri="{FF2B5EF4-FFF2-40B4-BE49-F238E27FC236}">
                <a16:creationId xmlns:a16="http://schemas.microsoft.com/office/drawing/2014/main" id="{7B8DEA41-5F88-4A89-A4DC-433F93BF0457}"/>
              </a:ext>
            </a:extLst>
          </p:cNvPr>
          <p:cNvSpPr/>
          <p:nvPr/>
        </p:nvSpPr>
        <p:spPr>
          <a:xfrm>
            <a:off x="4651375" y="2513013"/>
            <a:ext cx="3736975" cy="3579812"/>
          </a:xfrm>
          <a:prstGeom prst="roundRect">
            <a:avLst>
              <a:gd name="adj" fmla="val 1989"/>
            </a:avLst>
          </a:prstGeom>
          <a:solidFill>
            <a:srgbClr val="12D7DF"/>
          </a:solidFill>
          <a:ln>
            <a:noFill/>
          </a:ln>
        </p:spPr>
        <p:style>
          <a:lnRef idx="2">
            <a:schemeClr val="accent1">
              <a:shade val="50000"/>
            </a:schemeClr>
          </a:lnRef>
          <a:fillRef idx="1">
            <a:schemeClr val="accent1"/>
          </a:fillRef>
          <a:effectRef idx="0">
            <a:schemeClr val="accent1"/>
          </a:effectRef>
          <a:fontRef idx="minor">
            <a:schemeClr val="lt1"/>
          </a:fontRef>
        </p:style>
        <p:txBody>
          <a:bodyPr lIns="144000" tIns="180000" rIns="144000" bIns="180000"/>
          <a:lstStyle/>
          <a:p>
            <a:pPr marL="108000" eaLnBrk="1" fontAlgn="auto" hangingPunct="1">
              <a:spcBef>
                <a:spcPts val="0"/>
              </a:spcBef>
              <a:spcAft>
                <a:spcPts val="600"/>
              </a:spcAft>
              <a:defRPr/>
            </a:pPr>
            <a:r>
              <a:rPr lang="en-GB" sz="1700" dirty="0">
                <a:solidFill>
                  <a:schemeClr val="tx1"/>
                </a:solidFill>
              </a:rPr>
              <a:t>Again, the colours of this flag are significant to their people. The red is said to represent their brave soldiers, the green – their fertile land and the yellow – the country’s mineral deposits.</a:t>
            </a:r>
          </a:p>
          <a:p>
            <a:pPr marL="108000" eaLnBrk="1" fontAlgn="auto" hangingPunct="1">
              <a:spcBef>
                <a:spcPts val="0"/>
              </a:spcBef>
              <a:spcAft>
                <a:spcPts val="600"/>
              </a:spcAft>
              <a:defRPr/>
            </a:pPr>
            <a:r>
              <a:rPr lang="en-GB" sz="1700" dirty="0">
                <a:solidFill>
                  <a:schemeClr val="tx1"/>
                </a:solidFill>
              </a:rPr>
              <a:t>The ‘coat of arms’ in the middle of the flag is the country’s national symbol. It contains many other symbolic images, including their national animal (the llama), and laurel leaves to bring peace.</a:t>
            </a:r>
          </a:p>
        </p:txBody>
      </p:sp>
      <p:sp>
        <p:nvSpPr>
          <p:cNvPr id="5" name="Rectangle 4">
            <a:extLst>
              <a:ext uri="{FF2B5EF4-FFF2-40B4-BE49-F238E27FC236}">
                <a16:creationId xmlns:a16="http://schemas.microsoft.com/office/drawing/2014/main" id="{96158D75-BC60-46BD-87BD-B77D3C5BCD1E}"/>
              </a:ext>
            </a:extLst>
          </p:cNvPr>
          <p:cNvSpPr>
            <a:spLocks noChangeArrowheads="1"/>
          </p:cNvSpPr>
          <p:nvPr/>
        </p:nvSpPr>
        <p:spPr bwMode="auto">
          <a:xfrm>
            <a:off x="755650" y="2660650"/>
            <a:ext cx="3805238"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algn="ctr" eaLnBrk="1" hangingPunct="1">
              <a:lnSpc>
                <a:spcPct val="100000"/>
              </a:lnSpc>
              <a:spcBef>
                <a:spcPct val="0"/>
              </a:spcBef>
              <a:spcAft>
                <a:spcPts val="600"/>
              </a:spcAft>
              <a:buFontTx/>
              <a:buNone/>
            </a:pPr>
            <a:r>
              <a:rPr lang="en-GB" altLang="en-US" sz="2800" b="1">
                <a:solidFill>
                  <a:schemeClr val="tx1"/>
                </a:solidFill>
              </a:rPr>
              <a:t>Bolivia</a:t>
            </a:r>
          </a:p>
        </p:txBody>
      </p:sp>
    </p:spTree>
    <p:extLst>
      <p:ext uri="{BB962C8B-B14F-4D97-AF65-F5344CB8AC3E}">
        <p14:creationId xmlns:p14="http://schemas.microsoft.com/office/powerpoint/2010/main" val="249691648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3">
            <a:extLst>
              <a:ext uri="{FF2B5EF4-FFF2-40B4-BE49-F238E27FC236}">
                <a16:creationId xmlns:a16="http://schemas.microsoft.com/office/drawing/2014/main" id="{0B534A9B-9028-4F7E-8994-678715882572}"/>
              </a:ext>
            </a:extLst>
          </p:cNvPr>
          <p:cNvPicPr>
            <a:picLocks noChangeAspect="1"/>
          </p:cNvPicPr>
          <p:nvPr/>
        </p:nvPicPr>
        <p:blipFill>
          <a:blip r:embed="rId3">
            <a:extLst>
              <a:ext uri="{28A0092B-C50C-407E-A947-70E740481C1C}">
                <a14:useLocalDpi xmlns:a14="http://schemas.microsoft.com/office/drawing/2010/main" val="0"/>
              </a:ext>
            </a:extLst>
          </a:blip>
          <a:srcRect b="5202"/>
          <a:stretch>
            <a:fillRect/>
          </a:stretch>
        </p:blipFill>
        <p:spPr bwMode="auto">
          <a:xfrm>
            <a:off x="823913" y="3398838"/>
            <a:ext cx="3646487" cy="2462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8131" name="Title 20">
            <a:extLst>
              <a:ext uri="{FF2B5EF4-FFF2-40B4-BE49-F238E27FC236}">
                <a16:creationId xmlns:a16="http://schemas.microsoft.com/office/drawing/2014/main" id="{B2CC1595-67E3-4052-864B-8014B533AE44}"/>
              </a:ext>
            </a:extLst>
          </p:cNvPr>
          <p:cNvSpPr>
            <a:spLocks noGrp="1"/>
          </p:cNvSpPr>
          <p:nvPr>
            <p:ph type="title"/>
          </p:nvPr>
        </p:nvSpPr>
        <p:spPr>
          <a:xfrm>
            <a:off x="457200" y="512763"/>
            <a:ext cx="8220075" cy="993775"/>
          </a:xfrm>
        </p:spPr>
        <p:txBody>
          <a:bodyPr/>
          <a:lstStyle/>
          <a:p>
            <a:pPr algn="ctr" eaLnBrk="1" hangingPunct="1"/>
            <a:r>
              <a:rPr lang="en-GB" altLang="en-US" sz="3600"/>
              <a:t>The National Flag of…</a:t>
            </a:r>
          </a:p>
        </p:txBody>
      </p:sp>
      <p:sp>
        <p:nvSpPr>
          <p:cNvPr id="2" name="Rounded Rectangle 1">
            <a:extLst>
              <a:ext uri="{FF2B5EF4-FFF2-40B4-BE49-F238E27FC236}">
                <a16:creationId xmlns:a16="http://schemas.microsoft.com/office/drawing/2014/main" id="{9D5303D8-4A9C-4D13-8BB6-DCAA60308E8F}"/>
              </a:ext>
            </a:extLst>
          </p:cNvPr>
          <p:cNvSpPr/>
          <p:nvPr/>
        </p:nvSpPr>
        <p:spPr>
          <a:xfrm>
            <a:off x="503238" y="1368425"/>
            <a:ext cx="8137525" cy="1077913"/>
          </a:xfrm>
          <a:prstGeom prst="roundRect">
            <a:avLst>
              <a:gd name="adj" fmla="val 0"/>
            </a:avLst>
          </a:prstGeom>
          <a:solidFill>
            <a:srgbClr val="75CEEF"/>
          </a:solidFill>
          <a:ln>
            <a:noFill/>
          </a:ln>
        </p:spPr>
        <p:style>
          <a:lnRef idx="2">
            <a:schemeClr val="accent1">
              <a:shade val="50000"/>
            </a:schemeClr>
          </a:lnRef>
          <a:fillRef idx="1">
            <a:schemeClr val="accent1"/>
          </a:fillRef>
          <a:effectRef idx="0">
            <a:schemeClr val="accent1"/>
          </a:effectRef>
          <a:fontRef idx="minor">
            <a:schemeClr val="lt1"/>
          </a:fontRef>
        </p:style>
        <p:txBody>
          <a:bodyPr lIns="216000" rIns="216000" anchor="ctr"/>
          <a:lstStyle/>
          <a:p>
            <a:pPr algn="ctr" eaLnBrk="1" fontAlgn="auto" hangingPunct="1">
              <a:spcBef>
                <a:spcPts val="0"/>
              </a:spcBef>
              <a:spcAft>
                <a:spcPts val="600"/>
              </a:spcAft>
              <a:defRPr/>
            </a:pPr>
            <a:r>
              <a:rPr lang="en-GB" sz="2000" dirty="0">
                <a:solidFill>
                  <a:schemeClr val="tx1"/>
                </a:solidFill>
              </a:rPr>
              <a:t>Do you know which country this flag belongs to?</a:t>
            </a:r>
          </a:p>
          <a:p>
            <a:pPr algn="ctr" eaLnBrk="1" fontAlgn="auto" hangingPunct="1">
              <a:spcBef>
                <a:spcPts val="0"/>
              </a:spcBef>
              <a:spcAft>
                <a:spcPts val="600"/>
              </a:spcAft>
              <a:defRPr/>
            </a:pPr>
            <a:r>
              <a:rPr lang="en-GB" sz="2000" dirty="0">
                <a:solidFill>
                  <a:schemeClr val="tx1"/>
                </a:solidFill>
              </a:rPr>
              <a:t>Do you know the meaning behind it?</a:t>
            </a:r>
          </a:p>
        </p:txBody>
      </p:sp>
      <p:sp>
        <p:nvSpPr>
          <p:cNvPr id="9" name="Rounded Rectangle 8">
            <a:extLst>
              <a:ext uri="{FF2B5EF4-FFF2-40B4-BE49-F238E27FC236}">
                <a16:creationId xmlns:a16="http://schemas.microsoft.com/office/drawing/2014/main" id="{0EDD40D1-6FA5-47B7-B911-04F7E44E16CD}"/>
              </a:ext>
            </a:extLst>
          </p:cNvPr>
          <p:cNvSpPr/>
          <p:nvPr/>
        </p:nvSpPr>
        <p:spPr>
          <a:xfrm>
            <a:off x="4651375" y="2513013"/>
            <a:ext cx="3736975" cy="3579812"/>
          </a:xfrm>
          <a:prstGeom prst="roundRect">
            <a:avLst>
              <a:gd name="adj" fmla="val 1989"/>
            </a:avLst>
          </a:prstGeom>
          <a:solidFill>
            <a:srgbClr val="12D7DF"/>
          </a:solidFill>
          <a:ln>
            <a:noFill/>
          </a:ln>
        </p:spPr>
        <p:style>
          <a:lnRef idx="2">
            <a:schemeClr val="accent1">
              <a:shade val="50000"/>
            </a:schemeClr>
          </a:lnRef>
          <a:fillRef idx="1">
            <a:schemeClr val="accent1"/>
          </a:fillRef>
          <a:effectRef idx="0">
            <a:schemeClr val="accent1"/>
          </a:effectRef>
          <a:fontRef idx="minor">
            <a:schemeClr val="lt1"/>
          </a:fontRef>
        </p:style>
        <p:txBody>
          <a:bodyPr lIns="144000" tIns="180000" rIns="144000" bIns="180000"/>
          <a:lstStyle/>
          <a:p>
            <a:pPr marL="108000" eaLnBrk="1" fontAlgn="auto" hangingPunct="1">
              <a:spcBef>
                <a:spcPts val="0"/>
              </a:spcBef>
              <a:spcAft>
                <a:spcPts val="600"/>
              </a:spcAft>
              <a:defRPr/>
            </a:pPr>
            <a:r>
              <a:rPr lang="en-GB" dirty="0">
                <a:solidFill>
                  <a:schemeClr val="tx1"/>
                </a:solidFill>
              </a:rPr>
              <a:t>The red maple leaf has been the national symbol of Canada for over 150 years. For Canadian people, it is a symbol of unity, tolerance and peace.</a:t>
            </a:r>
          </a:p>
          <a:p>
            <a:pPr marL="108000" eaLnBrk="1" fontAlgn="auto" hangingPunct="1">
              <a:spcBef>
                <a:spcPts val="0"/>
              </a:spcBef>
              <a:spcAft>
                <a:spcPts val="600"/>
              </a:spcAft>
              <a:defRPr/>
            </a:pPr>
            <a:r>
              <a:rPr lang="en-GB" dirty="0">
                <a:solidFill>
                  <a:schemeClr val="tx1"/>
                </a:solidFill>
              </a:rPr>
              <a:t>Red and white are the official colours of Canada, proclaimed by King George V in 1921.</a:t>
            </a:r>
          </a:p>
        </p:txBody>
      </p:sp>
      <p:sp>
        <p:nvSpPr>
          <p:cNvPr id="5" name="Rectangle 4">
            <a:extLst>
              <a:ext uri="{FF2B5EF4-FFF2-40B4-BE49-F238E27FC236}">
                <a16:creationId xmlns:a16="http://schemas.microsoft.com/office/drawing/2014/main" id="{B5819613-5010-40B0-821D-E8A3CF2F364E}"/>
              </a:ext>
            </a:extLst>
          </p:cNvPr>
          <p:cNvSpPr>
            <a:spLocks noChangeArrowheads="1"/>
          </p:cNvSpPr>
          <p:nvPr/>
        </p:nvSpPr>
        <p:spPr bwMode="auto">
          <a:xfrm>
            <a:off x="755650" y="2660650"/>
            <a:ext cx="3805238"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algn="ctr" eaLnBrk="1" hangingPunct="1">
              <a:lnSpc>
                <a:spcPct val="100000"/>
              </a:lnSpc>
              <a:spcBef>
                <a:spcPct val="0"/>
              </a:spcBef>
              <a:spcAft>
                <a:spcPts val="600"/>
              </a:spcAft>
              <a:buFontTx/>
              <a:buNone/>
            </a:pPr>
            <a:r>
              <a:rPr lang="en-GB" altLang="en-US" sz="2800" b="1">
                <a:solidFill>
                  <a:schemeClr val="tx1"/>
                </a:solidFill>
              </a:rPr>
              <a:t>Canada</a:t>
            </a:r>
          </a:p>
        </p:txBody>
      </p:sp>
    </p:spTree>
    <p:extLst>
      <p:ext uri="{BB962C8B-B14F-4D97-AF65-F5344CB8AC3E}">
        <p14:creationId xmlns:p14="http://schemas.microsoft.com/office/powerpoint/2010/main" val="228045241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Picture 2">
            <a:extLst>
              <a:ext uri="{FF2B5EF4-FFF2-40B4-BE49-F238E27FC236}">
                <a16:creationId xmlns:a16="http://schemas.microsoft.com/office/drawing/2014/main" id="{F69AE2AE-C0A4-44C4-9110-8E16283AE6BA}"/>
              </a:ext>
            </a:extLst>
          </p:cNvPr>
          <p:cNvPicPr>
            <a:picLocks noChangeAspect="1"/>
          </p:cNvPicPr>
          <p:nvPr/>
        </p:nvPicPr>
        <p:blipFill>
          <a:blip r:embed="rId3">
            <a:extLst>
              <a:ext uri="{28A0092B-C50C-407E-A947-70E740481C1C}">
                <a14:useLocalDpi xmlns:a14="http://schemas.microsoft.com/office/drawing/2010/main" val="0"/>
              </a:ext>
            </a:extLst>
          </a:blip>
          <a:srcRect b="5826"/>
          <a:stretch>
            <a:fillRect/>
          </a:stretch>
        </p:blipFill>
        <p:spPr bwMode="auto">
          <a:xfrm>
            <a:off x="823913" y="3398838"/>
            <a:ext cx="3649662" cy="2481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0179" name="Title 20">
            <a:extLst>
              <a:ext uri="{FF2B5EF4-FFF2-40B4-BE49-F238E27FC236}">
                <a16:creationId xmlns:a16="http://schemas.microsoft.com/office/drawing/2014/main" id="{BEC8667D-BE65-447C-86F2-0A4421ACFAC0}"/>
              </a:ext>
            </a:extLst>
          </p:cNvPr>
          <p:cNvSpPr>
            <a:spLocks noGrp="1"/>
          </p:cNvSpPr>
          <p:nvPr>
            <p:ph type="title"/>
          </p:nvPr>
        </p:nvSpPr>
        <p:spPr>
          <a:xfrm>
            <a:off x="457200" y="512763"/>
            <a:ext cx="8220075" cy="993775"/>
          </a:xfrm>
        </p:spPr>
        <p:txBody>
          <a:bodyPr/>
          <a:lstStyle/>
          <a:p>
            <a:pPr algn="ctr" eaLnBrk="1" hangingPunct="1"/>
            <a:r>
              <a:rPr lang="en-GB" altLang="en-US" sz="3600"/>
              <a:t>The National Flag of…</a:t>
            </a:r>
          </a:p>
        </p:txBody>
      </p:sp>
      <p:sp>
        <p:nvSpPr>
          <p:cNvPr id="2" name="Rounded Rectangle 1">
            <a:extLst>
              <a:ext uri="{FF2B5EF4-FFF2-40B4-BE49-F238E27FC236}">
                <a16:creationId xmlns:a16="http://schemas.microsoft.com/office/drawing/2014/main" id="{78D4CB4A-12DB-45DC-B58E-9BC22AC583DE}"/>
              </a:ext>
            </a:extLst>
          </p:cNvPr>
          <p:cNvSpPr/>
          <p:nvPr/>
        </p:nvSpPr>
        <p:spPr>
          <a:xfrm>
            <a:off x="503238" y="1368425"/>
            <a:ext cx="8137525" cy="1077913"/>
          </a:xfrm>
          <a:prstGeom prst="roundRect">
            <a:avLst>
              <a:gd name="adj" fmla="val 0"/>
            </a:avLst>
          </a:prstGeom>
          <a:solidFill>
            <a:srgbClr val="75CEEF"/>
          </a:solidFill>
          <a:ln>
            <a:noFill/>
          </a:ln>
        </p:spPr>
        <p:style>
          <a:lnRef idx="2">
            <a:schemeClr val="accent1">
              <a:shade val="50000"/>
            </a:schemeClr>
          </a:lnRef>
          <a:fillRef idx="1">
            <a:schemeClr val="accent1"/>
          </a:fillRef>
          <a:effectRef idx="0">
            <a:schemeClr val="accent1"/>
          </a:effectRef>
          <a:fontRef idx="minor">
            <a:schemeClr val="lt1"/>
          </a:fontRef>
        </p:style>
        <p:txBody>
          <a:bodyPr lIns="216000" rIns="216000" anchor="ctr"/>
          <a:lstStyle/>
          <a:p>
            <a:pPr algn="ctr" eaLnBrk="1" fontAlgn="auto" hangingPunct="1">
              <a:spcBef>
                <a:spcPts val="0"/>
              </a:spcBef>
              <a:spcAft>
                <a:spcPts val="600"/>
              </a:spcAft>
              <a:defRPr/>
            </a:pPr>
            <a:r>
              <a:rPr lang="en-GB" sz="2000" dirty="0">
                <a:solidFill>
                  <a:schemeClr val="tx1"/>
                </a:solidFill>
              </a:rPr>
              <a:t>Do you know which country this flag belongs to?</a:t>
            </a:r>
          </a:p>
          <a:p>
            <a:pPr algn="ctr" eaLnBrk="1" fontAlgn="auto" hangingPunct="1">
              <a:spcBef>
                <a:spcPts val="0"/>
              </a:spcBef>
              <a:spcAft>
                <a:spcPts val="600"/>
              </a:spcAft>
              <a:defRPr/>
            </a:pPr>
            <a:r>
              <a:rPr lang="en-GB" sz="2000" dirty="0">
                <a:solidFill>
                  <a:schemeClr val="tx1"/>
                </a:solidFill>
              </a:rPr>
              <a:t>Do you know the meaning behind it?</a:t>
            </a:r>
          </a:p>
        </p:txBody>
      </p:sp>
      <p:sp>
        <p:nvSpPr>
          <p:cNvPr id="9" name="Rounded Rectangle 8">
            <a:extLst>
              <a:ext uri="{FF2B5EF4-FFF2-40B4-BE49-F238E27FC236}">
                <a16:creationId xmlns:a16="http://schemas.microsoft.com/office/drawing/2014/main" id="{793E1E8B-8B4F-42BC-A42D-18E409C5BCB2}"/>
              </a:ext>
            </a:extLst>
          </p:cNvPr>
          <p:cNvSpPr/>
          <p:nvPr/>
        </p:nvSpPr>
        <p:spPr>
          <a:xfrm>
            <a:off x="4651375" y="2513013"/>
            <a:ext cx="3736975" cy="3579812"/>
          </a:xfrm>
          <a:prstGeom prst="roundRect">
            <a:avLst>
              <a:gd name="adj" fmla="val 1989"/>
            </a:avLst>
          </a:prstGeom>
          <a:solidFill>
            <a:srgbClr val="12D7DF"/>
          </a:solidFill>
          <a:ln>
            <a:noFill/>
          </a:ln>
        </p:spPr>
        <p:style>
          <a:lnRef idx="2">
            <a:schemeClr val="accent1">
              <a:shade val="50000"/>
            </a:schemeClr>
          </a:lnRef>
          <a:fillRef idx="1">
            <a:schemeClr val="accent1"/>
          </a:fillRef>
          <a:effectRef idx="0">
            <a:schemeClr val="accent1"/>
          </a:effectRef>
          <a:fontRef idx="minor">
            <a:schemeClr val="lt1"/>
          </a:fontRef>
        </p:style>
        <p:txBody>
          <a:bodyPr lIns="144000" tIns="180000" rIns="144000" bIns="180000"/>
          <a:lstStyle/>
          <a:p>
            <a:pPr marL="108000" eaLnBrk="1" fontAlgn="auto" hangingPunct="1">
              <a:spcBef>
                <a:spcPts val="0"/>
              </a:spcBef>
              <a:spcAft>
                <a:spcPts val="600"/>
              </a:spcAft>
              <a:defRPr/>
            </a:pPr>
            <a:r>
              <a:rPr lang="en-GB" dirty="0">
                <a:solidFill>
                  <a:schemeClr val="tx1"/>
                </a:solidFill>
              </a:rPr>
              <a:t>The green stripes of Nigeria’s flag represent their lush vegetation and its agriculture industry (that the Nigerians would call their natural wealth).</a:t>
            </a:r>
          </a:p>
          <a:p>
            <a:pPr marL="108000" eaLnBrk="1" fontAlgn="auto" hangingPunct="1">
              <a:spcBef>
                <a:spcPts val="0"/>
              </a:spcBef>
              <a:spcAft>
                <a:spcPts val="600"/>
              </a:spcAft>
              <a:defRPr/>
            </a:pPr>
            <a:r>
              <a:rPr lang="en-GB" dirty="0">
                <a:solidFill>
                  <a:schemeClr val="tx1"/>
                </a:solidFill>
              </a:rPr>
              <a:t>While the white stripe represents their desire for peace.</a:t>
            </a:r>
          </a:p>
        </p:txBody>
      </p:sp>
      <p:sp>
        <p:nvSpPr>
          <p:cNvPr id="5" name="Rectangle 4">
            <a:extLst>
              <a:ext uri="{FF2B5EF4-FFF2-40B4-BE49-F238E27FC236}">
                <a16:creationId xmlns:a16="http://schemas.microsoft.com/office/drawing/2014/main" id="{40EC6213-9C75-4889-823A-FF26D050201A}"/>
              </a:ext>
            </a:extLst>
          </p:cNvPr>
          <p:cNvSpPr>
            <a:spLocks noChangeArrowheads="1"/>
          </p:cNvSpPr>
          <p:nvPr/>
        </p:nvSpPr>
        <p:spPr bwMode="auto">
          <a:xfrm>
            <a:off x="755650" y="2660650"/>
            <a:ext cx="3805238"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algn="ctr" eaLnBrk="1" hangingPunct="1">
              <a:lnSpc>
                <a:spcPct val="100000"/>
              </a:lnSpc>
              <a:spcBef>
                <a:spcPct val="0"/>
              </a:spcBef>
              <a:spcAft>
                <a:spcPts val="600"/>
              </a:spcAft>
              <a:buFontTx/>
              <a:buNone/>
            </a:pPr>
            <a:r>
              <a:rPr lang="en-GB" altLang="en-US" sz="2800" b="1">
                <a:solidFill>
                  <a:schemeClr val="tx1"/>
                </a:solidFill>
              </a:rPr>
              <a:t>Nigeria</a:t>
            </a:r>
          </a:p>
        </p:txBody>
      </p:sp>
    </p:spTree>
    <p:extLst>
      <p:ext uri="{BB962C8B-B14F-4D97-AF65-F5344CB8AC3E}">
        <p14:creationId xmlns:p14="http://schemas.microsoft.com/office/powerpoint/2010/main" val="397660546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DAD2FFB9-01C5-45C3-9338-2F8BD37D8714}"/>
              </a:ext>
            </a:extLst>
          </p:cNvPr>
          <p:cNvSpPr/>
          <p:nvPr/>
        </p:nvSpPr>
        <p:spPr>
          <a:xfrm>
            <a:off x="503238" y="1368425"/>
            <a:ext cx="8137525" cy="1077913"/>
          </a:xfrm>
          <a:prstGeom prst="roundRect">
            <a:avLst>
              <a:gd name="adj" fmla="val 0"/>
            </a:avLst>
          </a:prstGeom>
          <a:solidFill>
            <a:srgbClr val="75CEEF"/>
          </a:solidFill>
          <a:ln>
            <a:noFill/>
          </a:ln>
        </p:spPr>
        <p:style>
          <a:lnRef idx="2">
            <a:schemeClr val="accent1">
              <a:shade val="50000"/>
            </a:schemeClr>
          </a:lnRef>
          <a:fillRef idx="1">
            <a:schemeClr val="accent1"/>
          </a:fillRef>
          <a:effectRef idx="0">
            <a:schemeClr val="accent1"/>
          </a:effectRef>
          <a:fontRef idx="minor">
            <a:schemeClr val="lt1"/>
          </a:fontRef>
        </p:style>
        <p:txBody>
          <a:bodyPr lIns="216000" rIns="216000" anchor="ctr"/>
          <a:lstStyle/>
          <a:p>
            <a:pPr algn="ctr" eaLnBrk="1" fontAlgn="auto" hangingPunct="1">
              <a:spcBef>
                <a:spcPts val="0"/>
              </a:spcBef>
              <a:spcAft>
                <a:spcPts val="600"/>
              </a:spcAft>
              <a:defRPr/>
            </a:pPr>
            <a:r>
              <a:rPr lang="en-GB" dirty="0">
                <a:solidFill>
                  <a:schemeClr val="tx1"/>
                </a:solidFill>
              </a:rPr>
              <a:t>A national anthem is a patriotic song that is officially adopted by a country as an expression of their national identity.</a:t>
            </a:r>
          </a:p>
        </p:txBody>
      </p:sp>
      <p:pic>
        <p:nvPicPr>
          <p:cNvPr id="52227" name="Picture 2">
            <a:extLst>
              <a:ext uri="{FF2B5EF4-FFF2-40B4-BE49-F238E27FC236}">
                <a16:creationId xmlns:a16="http://schemas.microsoft.com/office/drawing/2014/main" id="{088A5E39-4C3D-4941-8419-3C95EB6FBA23}"/>
              </a:ext>
            </a:extLst>
          </p:cNvPr>
          <p:cNvPicPr>
            <a:picLocks noChangeAspect="1"/>
          </p:cNvPicPr>
          <p:nvPr/>
        </p:nvPicPr>
        <p:blipFill>
          <a:blip r:embed="rId3">
            <a:extLst>
              <a:ext uri="{28A0092B-C50C-407E-A947-70E740481C1C}">
                <a14:useLocalDpi xmlns:a14="http://schemas.microsoft.com/office/drawing/2010/main" val="0"/>
              </a:ext>
            </a:extLst>
          </a:blip>
          <a:srcRect b="5302"/>
          <a:stretch>
            <a:fillRect/>
          </a:stretch>
        </p:blipFill>
        <p:spPr bwMode="auto">
          <a:xfrm>
            <a:off x="1274763" y="1585913"/>
            <a:ext cx="6584950" cy="4506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2228" name="Title 20">
            <a:extLst>
              <a:ext uri="{FF2B5EF4-FFF2-40B4-BE49-F238E27FC236}">
                <a16:creationId xmlns:a16="http://schemas.microsoft.com/office/drawing/2014/main" id="{19759385-D5B9-4981-AFA2-5B26B0DE2541}"/>
              </a:ext>
            </a:extLst>
          </p:cNvPr>
          <p:cNvSpPr>
            <a:spLocks noGrp="1"/>
          </p:cNvSpPr>
          <p:nvPr>
            <p:ph type="title"/>
          </p:nvPr>
        </p:nvSpPr>
        <p:spPr>
          <a:xfrm>
            <a:off x="457200" y="512763"/>
            <a:ext cx="8220075" cy="993775"/>
          </a:xfrm>
        </p:spPr>
        <p:txBody>
          <a:bodyPr/>
          <a:lstStyle/>
          <a:p>
            <a:pPr algn="ctr" eaLnBrk="1" hangingPunct="1"/>
            <a:r>
              <a:rPr lang="en-GB" altLang="en-US" sz="3600"/>
              <a:t>A National Anthem</a:t>
            </a:r>
          </a:p>
        </p:txBody>
      </p:sp>
      <p:sp>
        <p:nvSpPr>
          <p:cNvPr id="7" name="Rounded Rectangle 6">
            <a:extLst>
              <a:ext uri="{FF2B5EF4-FFF2-40B4-BE49-F238E27FC236}">
                <a16:creationId xmlns:a16="http://schemas.microsoft.com/office/drawing/2014/main" id="{F6FFE35C-9F5C-4733-B1EC-A9A26D9B0352}"/>
              </a:ext>
            </a:extLst>
          </p:cNvPr>
          <p:cNvSpPr/>
          <p:nvPr/>
        </p:nvSpPr>
        <p:spPr>
          <a:xfrm>
            <a:off x="498475" y="5445125"/>
            <a:ext cx="8137525" cy="647700"/>
          </a:xfrm>
          <a:prstGeom prst="roundRect">
            <a:avLst>
              <a:gd name="adj" fmla="val 0"/>
            </a:avLst>
          </a:prstGeom>
          <a:solidFill>
            <a:srgbClr val="75CEEF"/>
          </a:solidFill>
          <a:ln>
            <a:noFill/>
          </a:ln>
        </p:spPr>
        <p:style>
          <a:lnRef idx="2">
            <a:schemeClr val="accent1">
              <a:shade val="50000"/>
            </a:schemeClr>
          </a:lnRef>
          <a:fillRef idx="1">
            <a:schemeClr val="accent1"/>
          </a:fillRef>
          <a:effectRef idx="0">
            <a:schemeClr val="accent1"/>
          </a:effectRef>
          <a:fontRef idx="minor">
            <a:schemeClr val="lt1"/>
          </a:fontRef>
        </p:style>
        <p:txBody>
          <a:bodyPr lIns="216000" rIns="216000" anchor="ctr"/>
          <a:lstStyle/>
          <a:p>
            <a:pPr algn="ctr" eaLnBrk="1" fontAlgn="auto" hangingPunct="1">
              <a:spcBef>
                <a:spcPts val="0"/>
              </a:spcBef>
              <a:spcAft>
                <a:spcPts val="600"/>
              </a:spcAft>
              <a:defRPr/>
            </a:pPr>
            <a:r>
              <a:rPr lang="en-GB" dirty="0">
                <a:solidFill>
                  <a:schemeClr val="tx1"/>
                </a:solidFill>
              </a:rPr>
              <a:t>Do you know the national anthem for the country you live in?</a:t>
            </a:r>
          </a:p>
        </p:txBody>
      </p:sp>
      <p:pic>
        <p:nvPicPr>
          <p:cNvPr id="52230" name="Picture 3">
            <a:extLst>
              <a:ext uri="{FF2B5EF4-FFF2-40B4-BE49-F238E27FC236}">
                <a16:creationId xmlns:a16="http://schemas.microsoft.com/office/drawing/2014/main" id="{3B97437A-F7CC-42C0-AE2E-62C33A9EE51C}"/>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rot="-1096674">
            <a:off x="7477125" y="2289175"/>
            <a:ext cx="857250" cy="598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2231" name="Picture 7">
            <a:extLst>
              <a:ext uri="{FF2B5EF4-FFF2-40B4-BE49-F238E27FC236}">
                <a16:creationId xmlns:a16="http://schemas.microsoft.com/office/drawing/2014/main" id="{F6C83E62-82A0-4131-9809-C1F983FBA5BE}"/>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rot="-1096674">
            <a:off x="4911725" y="2279650"/>
            <a:ext cx="547688" cy="382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2232" name="Picture 8">
            <a:extLst>
              <a:ext uri="{FF2B5EF4-FFF2-40B4-BE49-F238E27FC236}">
                <a16:creationId xmlns:a16="http://schemas.microsoft.com/office/drawing/2014/main" id="{ED1B52FE-A5B9-407C-9B02-1F43650EAB7E}"/>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rot="2338187">
            <a:off x="819150" y="2155825"/>
            <a:ext cx="833438" cy="582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02FC275A-1296-4BCA-9E71-DED05B381689}"/>
              </a:ext>
            </a:extLst>
          </p:cNvPr>
          <p:cNvPicPr>
            <a:picLocks noChangeAspect="1"/>
          </p:cNvPicPr>
          <p:nvPr/>
        </p:nvPicPr>
        <p:blipFill>
          <a:blip r:embed="rId3">
            <a:extLst>
              <a:ext uri="{28A0092B-C50C-407E-A947-70E740481C1C}">
                <a14:useLocalDpi xmlns:a14="http://schemas.microsoft.com/office/drawing/2010/main" val="0"/>
              </a:ext>
            </a:extLst>
          </a:blip>
          <a:srcRect b="5202"/>
          <a:stretch>
            <a:fillRect/>
          </a:stretch>
        </p:blipFill>
        <p:spPr bwMode="auto">
          <a:xfrm>
            <a:off x="4651375" y="3417888"/>
            <a:ext cx="3649663" cy="2462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8">
            <a:extLst>
              <a:ext uri="{FF2B5EF4-FFF2-40B4-BE49-F238E27FC236}">
                <a16:creationId xmlns:a16="http://schemas.microsoft.com/office/drawing/2014/main" id="{B07D1D8B-2DB8-42C9-8CD7-866E9429EF28}"/>
              </a:ext>
            </a:extLst>
          </p:cNvPr>
          <p:cNvSpPr/>
          <p:nvPr/>
        </p:nvSpPr>
        <p:spPr>
          <a:xfrm>
            <a:off x="788988" y="2513013"/>
            <a:ext cx="3738562" cy="3579812"/>
          </a:xfrm>
          <a:prstGeom prst="roundRect">
            <a:avLst>
              <a:gd name="adj" fmla="val 1989"/>
            </a:avLst>
          </a:prstGeom>
          <a:solidFill>
            <a:srgbClr val="12D7DF"/>
          </a:solidFill>
          <a:ln>
            <a:noFill/>
          </a:ln>
        </p:spPr>
        <p:style>
          <a:lnRef idx="2">
            <a:schemeClr val="accent1">
              <a:shade val="50000"/>
            </a:schemeClr>
          </a:lnRef>
          <a:fillRef idx="1">
            <a:schemeClr val="accent1"/>
          </a:fillRef>
          <a:effectRef idx="0">
            <a:schemeClr val="accent1"/>
          </a:effectRef>
          <a:fontRef idx="minor">
            <a:schemeClr val="lt1"/>
          </a:fontRef>
        </p:style>
        <p:txBody>
          <a:bodyPr lIns="144000" tIns="180000" rIns="144000" bIns="180000" anchor="ctr"/>
          <a:lstStyle/>
          <a:p>
            <a:pPr marL="108000" eaLnBrk="1" fontAlgn="auto" hangingPunct="1">
              <a:spcBef>
                <a:spcPts val="0"/>
              </a:spcBef>
              <a:spcAft>
                <a:spcPts val="600"/>
              </a:spcAft>
              <a:defRPr/>
            </a:pPr>
            <a:r>
              <a:rPr lang="en-GB" dirty="0">
                <a:solidFill>
                  <a:schemeClr val="tx1"/>
                </a:solidFill>
              </a:rPr>
              <a:t>God of Nations at Thy feet,</a:t>
            </a:r>
          </a:p>
          <a:p>
            <a:pPr marL="108000" eaLnBrk="1" fontAlgn="auto" hangingPunct="1">
              <a:spcBef>
                <a:spcPts val="0"/>
              </a:spcBef>
              <a:spcAft>
                <a:spcPts val="600"/>
              </a:spcAft>
              <a:defRPr/>
            </a:pPr>
            <a:r>
              <a:rPr lang="en-GB" dirty="0">
                <a:solidFill>
                  <a:schemeClr val="tx1"/>
                </a:solidFill>
              </a:rPr>
              <a:t>In the bonds of love we meet,</a:t>
            </a:r>
          </a:p>
          <a:p>
            <a:pPr marL="108000" eaLnBrk="1" fontAlgn="auto" hangingPunct="1">
              <a:spcBef>
                <a:spcPts val="0"/>
              </a:spcBef>
              <a:spcAft>
                <a:spcPts val="600"/>
              </a:spcAft>
              <a:defRPr/>
            </a:pPr>
            <a:r>
              <a:rPr lang="en-GB" dirty="0">
                <a:solidFill>
                  <a:schemeClr val="tx1"/>
                </a:solidFill>
              </a:rPr>
              <a:t>Hear our voices, we entreat,</a:t>
            </a:r>
          </a:p>
          <a:p>
            <a:pPr marL="108000" eaLnBrk="1" fontAlgn="auto" hangingPunct="1">
              <a:spcBef>
                <a:spcPts val="0"/>
              </a:spcBef>
              <a:spcAft>
                <a:spcPts val="600"/>
              </a:spcAft>
              <a:defRPr/>
            </a:pPr>
            <a:r>
              <a:rPr lang="en-GB" dirty="0">
                <a:solidFill>
                  <a:schemeClr val="tx1"/>
                </a:solidFill>
              </a:rPr>
              <a:t>God defend our free land.</a:t>
            </a:r>
          </a:p>
          <a:p>
            <a:pPr marL="108000" eaLnBrk="1" fontAlgn="auto" hangingPunct="1">
              <a:spcBef>
                <a:spcPts val="0"/>
              </a:spcBef>
              <a:spcAft>
                <a:spcPts val="600"/>
              </a:spcAft>
              <a:defRPr/>
            </a:pPr>
            <a:r>
              <a:rPr lang="en-GB" dirty="0">
                <a:solidFill>
                  <a:schemeClr val="tx1"/>
                </a:solidFill>
              </a:rPr>
              <a:t>Guard Pacific's triple star</a:t>
            </a:r>
          </a:p>
          <a:p>
            <a:pPr marL="108000" eaLnBrk="1" fontAlgn="auto" hangingPunct="1">
              <a:spcBef>
                <a:spcPts val="0"/>
              </a:spcBef>
              <a:spcAft>
                <a:spcPts val="600"/>
              </a:spcAft>
              <a:defRPr/>
            </a:pPr>
            <a:r>
              <a:rPr lang="en-GB" dirty="0">
                <a:solidFill>
                  <a:schemeClr val="tx1"/>
                </a:solidFill>
              </a:rPr>
              <a:t>From the shafts of strife and war, Make her praises heard afar,</a:t>
            </a:r>
          </a:p>
          <a:p>
            <a:pPr marL="108000" eaLnBrk="1" fontAlgn="auto" hangingPunct="1">
              <a:spcBef>
                <a:spcPts val="0"/>
              </a:spcBef>
              <a:spcAft>
                <a:spcPts val="600"/>
              </a:spcAft>
              <a:defRPr/>
            </a:pPr>
            <a:r>
              <a:rPr lang="en-GB" dirty="0">
                <a:solidFill>
                  <a:schemeClr val="tx1"/>
                </a:solidFill>
              </a:rPr>
              <a:t>God defend __________________.</a:t>
            </a:r>
          </a:p>
        </p:txBody>
      </p:sp>
      <p:sp>
        <p:nvSpPr>
          <p:cNvPr id="54276" name="Title 20">
            <a:extLst>
              <a:ext uri="{FF2B5EF4-FFF2-40B4-BE49-F238E27FC236}">
                <a16:creationId xmlns:a16="http://schemas.microsoft.com/office/drawing/2014/main" id="{FDAE6EA7-6E5C-42C7-B010-AA23A0310DEE}"/>
              </a:ext>
            </a:extLst>
          </p:cNvPr>
          <p:cNvSpPr>
            <a:spLocks noGrp="1"/>
          </p:cNvSpPr>
          <p:nvPr>
            <p:ph type="title"/>
          </p:nvPr>
        </p:nvSpPr>
        <p:spPr>
          <a:xfrm>
            <a:off x="457200" y="512763"/>
            <a:ext cx="8220075" cy="993775"/>
          </a:xfrm>
        </p:spPr>
        <p:txBody>
          <a:bodyPr/>
          <a:lstStyle/>
          <a:p>
            <a:pPr algn="ctr" eaLnBrk="1" hangingPunct="1"/>
            <a:r>
              <a:rPr lang="en-GB" altLang="en-US" sz="3600"/>
              <a:t>National Anthem Lyrics</a:t>
            </a:r>
          </a:p>
        </p:txBody>
      </p:sp>
      <p:sp>
        <p:nvSpPr>
          <p:cNvPr id="2" name="Rounded Rectangle 1">
            <a:extLst>
              <a:ext uri="{FF2B5EF4-FFF2-40B4-BE49-F238E27FC236}">
                <a16:creationId xmlns:a16="http://schemas.microsoft.com/office/drawing/2014/main" id="{3AD0FC44-8448-4BE0-9A21-21435D946D9C}"/>
              </a:ext>
            </a:extLst>
          </p:cNvPr>
          <p:cNvSpPr/>
          <p:nvPr/>
        </p:nvSpPr>
        <p:spPr>
          <a:xfrm>
            <a:off x="503238" y="1368425"/>
            <a:ext cx="8137525" cy="1077913"/>
          </a:xfrm>
          <a:prstGeom prst="roundRect">
            <a:avLst>
              <a:gd name="adj" fmla="val 0"/>
            </a:avLst>
          </a:prstGeom>
          <a:solidFill>
            <a:srgbClr val="75CEEF"/>
          </a:solidFill>
          <a:ln>
            <a:noFill/>
          </a:ln>
        </p:spPr>
        <p:style>
          <a:lnRef idx="2">
            <a:schemeClr val="accent1">
              <a:shade val="50000"/>
            </a:schemeClr>
          </a:lnRef>
          <a:fillRef idx="1">
            <a:schemeClr val="accent1"/>
          </a:fillRef>
          <a:effectRef idx="0">
            <a:schemeClr val="accent1"/>
          </a:effectRef>
          <a:fontRef idx="minor">
            <a:schemeClr val="lt1"/>
          </a:fontRef>
        </p:style>
        <p:txBody>
          <a:bodyPr lIns="216000" rIns="216000" anchor="ctr"/>
          <a:lstStyle/>
          <a:p>
            <a:pPr algn="ctr" eaLnBrk="1" fontAlgn="auto" hangingPunct="1">
              <a:spcBef>
                <a:spcPts val="0"/>
              </a:spcBef>
              <a:spcAft>
                <a:spcPts val="600"/>
              </a:spcAft>
              <a:defRPr/>
            </a:pPr>
            <a:r>
              <a:rPr lang="en-GB" dirty="0">
                <a:solidFill>
                  <a:schemeClr val="tx1"/>
                </a:solidFill>
              </a:rPr>
              <a:t>The lyrics (words) of a national anthem often tell the story of a country’s history traditions and sometimes the struggles of its people.</a:t>
            </a:r>
          </a:p>
          <a:p>
            <a:pPr algn="ctr" eaLnBrk="1" fontAlgn="auto" hangingPunct="1">
              <a:spcBef>
                <a:spcPts val="0"/>
              </a:spcBef>
              <a:spcAft>
                <a:spcPts val="600"/>
              </a:spcAft>
              <a:defRPr/>
            </a:pPr>
            <a:r>
              <a:rPr lang="en-GB" b="1" dirty="0">
                <a:solidFill>
                  <a:schemeClr val="tx1"/>
                </a:solidFill>
              </a:rPr>
              <a:t>Which country are these national anthem lyrics from?</a:t>
            </a:r>
          </a:p>
        </p:txBody>
      </p:sp>
      <p:sp>
        <p:nvSpPr>
          <p:cNvPr id="5" name="Rectangle 4">
            <a:extLst>
              <a:ext uri="{FF2B5EF4-FFF2-40B4-BE49-F238E27FC236}">
                <a16:creationId xmlns:a16="http://schemas.microsoft.com/office/drawing/2014/main" id="{4D67153D-0F4F-43CB-94B0-0B583098F343}"/>
              </a:ext>
            </a:extLst>
          </p:cNvPr>
          <p:cNvSpPr>
            <a:spLocks noChangeArrowheads="1"/>
          </p:cNvSpPr>
          <p:nvPr/>
        </p:nvSpPr>
        <p:spPr bwMode="auto">
          <a:xfrm>
            <a:off x="4583113" y="2660650"/>
            <a:ext cx="3805237"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algn="ctr" eaLnBrk="1" hangingPunct="1">
              <a:lnSpc>
                <a:spcPct val="100000"/>
              </a:lnSpc>
              <a:spcBef>
                <a:spcPct val="0"/>
              </a:spcBef>
              <a:spcAft>
                <a:spcPts val="600"/>
              </a:spcAft>
              <a:buFontTx/>
              <a:buNone/>
            </a:pPr>
            <a:r>
              <a:rPr lang="en-GB" altLang="en-US" sz="2800" b="1">
                <a:solidFill>
                  <a:schemeClr val="tx1"/>
                </a:solidFill>
              </a:rPr>
              <a:t>New Zealand</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7788A50E-96DF-415A-8689-1DDCB4160E20}"/>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921250" y="3700463"/>
            <a:ext cx="3359150" cy="2179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8">
            <a:extLst>
              <a:ext uri="{FF2B5EF4-FFF2-40B4-BE49-F238E27FC236}">
                <a16:creationId xmlns:a16="http://schemas.microsoft.com/office/drawing/2014/main" id="{CFAECED1-C551-4B3B-8AA5-32A397254083}"/>
              </a:ext>
            </a:extLst>
          </p:cNvPr>
          <p:cNvSpPr/>
          <p:nvPr/>
        </p:nvSpPr>
        <p:spPr>
          <a:xfrm>
            <a:off x="788988" y="2513013"/>
            <a:ext cx="4030662" cy="3579812"/>
          </a:xfrm>
          <a:prstGeom prst="roundRect">
            <a:avLst>
              <a:gd name="adj" fmla="val 1989"/>
            </a:avLst>
          </a:prstGeom>
          <a:solidFill>
            <a:srgbClr val="12D7DF"/>
          </a:solidFill>
          <a:ln>
            <a:noFill/>
          </a:ln>
        </p:spPr>
        <p:style>
          <a:lnRef idx="2">
            <a:schemeClr val="accent1">
              <a:shade val="50000"/>
            </a:schemeClr>
          </a:lnRef>
          <a:fillRef idx="1">
            <a:schemeClr val="accent1"/>
          </a:fillRef>
          <a:effectRef idx="0">
            <a:schemeClr val="accent1"/>
          </a:effectRef>
          <a:fontRef idx="minor">
            <a:schemeClr val="lt1"/>
          </a:fontRef>
        </p:style>
        <p:txBody>
          <a:bodyPr lIns="144000" tIns="180000" rIns="144000" bIns="180000" anchor="ctr"/>
          <a:lstStyle/>
          <a:p>
            <a:pPr marL="108000" eaLnBrk="1" fontAlgn="auto" hangingPunct="1">
              <a:spcBef>
                <a:spcPts val="0"/>
              </a:spcBef>
              <a:spcAft>
                <a:spcPts val="600"/>
              </a:spcAft>
              <a:defRPr/>
            </a:pPr>
            <a:r>
              <a:rPr lang="en-GB" sz="1400" dirty="0">
                <a:solidFill>
                  <a:schemeClr val="tx1"/>
                </a:solidFill>
              </a:rPr>
              <a:t>Oh, say! Can you see by the dawns early light</a:t>
            </a:r>
          </a:p>
          <a:p>
            <a:pPr marL="108000" eaLnBrk="1" fontAlgn="auto" hangingPunct="1">
              <a:spcBef>
                <a:spcPts val="0"/>
              </a:spcBef>
              <a:spcAft>
                <a:spcPts val="600"/>
              </a:spcAft>
              <a:defRPr/>
            </a:pPr>
            <a:r>
              <a:rPr lang="en-GB" sz="1400" dirty="0">
                <a:solidFill>
                  <a:schemeClr val="tx1"/>
                </a:solidFill>
              </a:rPr>
              <a:t>What so proudly we hailed at the twilights last gleaming;</a:t>
            </a:r>
          </a:p>
          <a:p>
            <a:pPr marL="108000" eaLnBrk="1" fontAlgn="auto" hangingPunct="1">
              <a:spcBef>
                <a:spcPts val="0"/>
              </a:spcBef>
              <a:spcAft>
                <a:spcPts val="600"/>
              </a:spcAft>
              <a:defRPr/>
            </a:pPr>
            <a:r>
              <a:rPr lang="en-GB" sz="1400" dirty="0">
                <a:solidFill>
                  <a:schemeClr val="tx1"/>
                </a:solidFill>
              </a:rPr>
              <a:t>Whose broad stripes and bright stars,</a:t>
            </a:r>
          </a:p>
          <a:p>
            <a:pPr marL="108000" eaLnBrk="1" fontAlgn="auto" hangingPunct="1">
              <a:spcBef>
                <a:spcPts val="0"/>
              </a:spcBef>
              <a:spcAft>
                <a:spcPts val="600"/>
              </a:spcAft>
              <a:defRPr/>
            </a:pPr>
            <a:r>
              <a:rPr lang="en-GB" sz="1400" dirty="0">
                <a:solidFill>
                  <a:schemeClr val="tx1"/>
                </a:solidFill>
              </a:rPr>
              <a:t>Through the perilous fight,</a:t>
            </a:r>
          </a:p>
          <a:p>
            <a:pPr marL="108000" eaLnBrk="1" fontAlgn="auto" hangingPunct="1">
              <a:spcBef>
                <a:spcPts val="0"/>
              </a:spcBef>
              <a:spcAft>
                <a:spcPts val="600"/>
              </a:spcAft>
              <a:defRPr/>
            </a:pPr>
            <a:r>
              <a:rPr lang="en-GB" sz="1400" dirty="0">
                <a:solidFill>
                  <a:schemeClr val="tx1"/>
                </a:solidFill>
              </a:rPr>
              <a:t>O’er the ramparts we watched were so gallantly streaming?</a:t>
            </a:r>
          </a:p>
          <a:p>
            <a:pPr marL="108000" eaLnBrk="1" fontAlgn="auto" hangingPunct="1">
              <a:spcBef>
                <a:spcPts val="0"/>
              </a:spcBef>
              <a:spcAft>
                <a:spcPts val="600"/>
              </a:spcAft>
              <a:defRPr/>
            </a:pPr>
            <a:r>
              <a:rPr lang="en-GB" sz="1400" dirty="0">
                <a:solidFill>
                  <a:schemeClr val="tx1"/>
                </a:solidFill>
              </a:rPr>
              <a:t>And the rocket’s red glare, the bombs bursting air,</a:t>
            </a:r>
          </a:p>
          <a:p>
            <a:pPr marL="108000" eaLnBrk="1" fontAlgn="auto" hangingPunct="1">
              <a:spcBef>
                <a:spcPts val="0"/>
              </a:spcBef>
              <a:spcAft>
                <a:spcPts val="600"/>
              </a:spcAft>
              <a:defRPr/>
            </a:pPr>
            <a:r>
              <a:rPr lang="en-GB" sz="1400" dirty="0">
                <a:solidFill>
                  <a:schemeClr val="tx1"/>
                </a:solidFill>
              </a:rPr>
              <a:t>Gave proof through the night that our flag was still there:</a:t>
            </a:r>
          </a:p>
          <a:p>
            <a:pPr marL="108000" eaLnBrk="1" fontAlgn="auto" hangingPunct="1">
              <a:spcBef>
                <a:spcPts val="0"/>
              </a:spcBef>
              <a:spcAft>
                <a:spcPts val="600"/>
              </a:spcAft>
              <a:defRPr/>
            </a:pPr>
            <a:r>
              <a:rPr lang="en-GB" sz="1400" dirty="0">
                <a:solidFill>
                  <a:schemeClr val="tx1"/>
                </a:solidFill>
              </a:rPr>
              <a:t>Oh say! Does that star-spangled banner yet wave</a:t>
            </a:r>
          </a:p>
          <a:p>
            <a:pPr marL="108000" eaLnBrk="1" fontAlgn="auto" hangingPunct="1">
              <a:spcBef>
                <a:spcPts val="0"/>
              </a:spcBef>
              <a:spcAft>
                <a:spcPts val="600"/>
              </a:spcAft>
              <a:defRPr/>
            </a:pPr>
            <a:r>
              <a:rPr lang="en-GB" sz="1400" dirty="0">
                <a:solidFill>
                  <a:schemeClr val="tx1"/>
                </a:solidFill>
              </a:rPr>
              <a:t>O’er the land of the free and the home of the brave?</a:t>
            </a:r>
          </a:p>
        </p:txBody>
      </p:sp>
      <p:sp>
        <p:nvSpPr>
          <p:cNvPr id="56324" name="Title 20">
            <a:extLst>
              <a:ext uri="{FF2B5EF4-FFF2-40B4-BE49-F238E27FC236}">
                <a16:creationId xmlns:a16="http://schemas.microsoft.com/office/drawing/2014/main" id="{6D2B7F79-B4CE-4711-B5B8-CDC5CA5E348D}"/>
              </a:ext>
            </a:extLst>
          </p:cNvPr>
          <p:cNvSpPr>
            <a:spLocks noGrp="1"/>
          </p:cNvSpPr>
          <p:nvPr>
            <p:ph type="title"/>
          </p:nvPr>
        </p:nvSpPr>
        <p:spPr>
          <a:xfrm>
            <a:off x="457200" y="512763"/>
            <a:ext cx="8220075" cy="993775"/>
          </a:xfrm>
        </p:spPr>
        <p:txBody>
          <a:bodyPr/>
          <a:lstStyle/>
          <a:p>
            <a:pPr algn="ctr" eaLnBrk="1" hangingPunct="1"/>
            <a:r>
              <a:rPr lang="en-GB" altLang="en-US" sz="3600"/>
              <a:t>National Anthem Lyrics</a:t>
            </a:r>
          </a:p>
        </p:txBody>
      </p:sp>
      <p:sp>
        <p:nvSpPr>
          <p:cNvPr id="2" name="Rounded Rectangle 1">
            <a:extLst>
              <a:ext uri="{FF2B5EF4-FFF2-40B4-BE49-F238E27FC236}">
                <a16:creationId xmlns:a16="http://schemas.microsoft.com/office/drawing/2014/main" id="{B22876BE-F949-4D9B-AD06-4217DCDC4EA7}"/>
              </a:ext>
            </a:extLst>
          </p:cNvPr>
          <p:cNvSpPr/>
          <p:nvPr/>
        </p:nvSpPr>
        <p:spPr>
          <a:xfrm>
            <a:off x="503238" y="1368425"/>
            <a:ext cx="8137525" cy="1077913"/>
          </a:xfrm>
          <a:prstGeom prst="roundRect">
            <a:avLst>
              <a:gd name="adj" fmla="val 0"/>
            </a:avLst>
          </a:prstGeom>
          <a:solidFill>
            <a:srgbClr val="75CEEF"/>
          </a:solidFill>
          <a:ln>
            <a:noFill/>
          </a:ln>
        </p:spPr>
        <p:style>
          <a:lnRef idx="2">
            <a:schemeClr val="accent1">
              <a:shade val="50000"/>
            </a:schemeClr>
          </a:lnRef>
          <a:fillRef idx="1">
            <a:schemeClr val="accent1"/>
          </a:fillRef>
          <a:effectRef idx="0">
            <a:schemeClr val="accent1"/>
          </a:effectRef>
          <a:fontRef idx="minor">
            <a:schemeClr val="lt1"/>
          </a:fontRef>
        </p:style>
        <p:txBody>
          <a:bodyPr lIns="216000" rIns="216000" anchor="ctr"/>
          <a:lstStyle/>
          <a:p>
            <a:pPr algn="ctr" eaLnBrk="1" fontAlgn="auto" hangingPunct="1">
              <a:spcBef>
                <a:spcPts val="0"/>
              </a:spcBef>
              <a:spcAft>
                <a:spcPts val="600"/>
              </a:spcAft>
              <a:defRPr/>
            </a:pPr>
            <a:r>
              <a:rPr lang="en-GB" b="1" dirty="0">
                <a:solidFill>
                  <a:schemeClr val="tx1"/>
                </a:solidFill>
              </a:rPr>
              <a:t>Which country are these national anthem lyrics from?</a:t>
            </a:r>
          </a:p>
          <a:p>
            <a:pPr algn="ctr" eaLnBrk="1" fontAlgn="auto" hangingPunct="1">
              <a:spcBef>
                <a:spcPts val="0"/>
              </a:spcBef>
              <a:spcAft>
                <a:spcPts val="600"/>
              </a:spcAft>
              <a:defRPr/>
            </a:pPr>
            <a:r>
              <a:rPr lang="en-GB" dirty="0">
                <a:solidFill>
                  <a:schemeClr val="tx1"/>
                </a:solidFill>
              </a:rPr>
              <a:t>What do you think they mean?</a:t>
            </a:r>
          </a:p>
        </p:txBody>
      </p:sp>
      <p:sp>
        <p:nvSpPr>
          <p:cNvPr id="5" name="Rectangle 4">
            <a:extLst>
              <a:ext uri="{FF2B5EF4-FFF2-40B4-BE49-F238E27FC236}">
                <a16:creationId xmlns:a16="http://schemas.microsoft.com/office/drawing/2014/main" id="{BD6DCE57-848D-4A62-AE81-EC3CB7D57CB0}"/>
              </a:ext>
            </a:extLst>
          </p:cNvPr>
          <p:cNvSpPr>
            <a:spLocks noChangeArrowheads="1"/>
          </p:cNvSpPr>
          <p:nvPr/>
        </p:nvSpPr>
        <p:spPr bwMode="auto">
          <a:xfrm>
            <a:off x="5173663" y="2597150"/>
            <a:ext cx="2752725"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algn="ctr" eaLnBrk="1" hangingPunct="1">
              <a:lnSpc>
                <a:spcPct val="100000"/>
              </a:lnSpc>
              <a:spcBef>
                <a:spcPct val="0"/>
              </a:spcBef>
              <a:spcAft>
                <a:spcPts val="600"/>
              </a:spcAft>
              <a:buFontTx/>
              <a:buNone/>
            </a:pPr>
            <a:r>
              <a:rPr lang="en-GB" altLang="en-US" sz="2800" b="1">
                <a:solidFill>
                  <a:schemeClr val="tx1"/>
                </a:solidFill>
              </a:rPr>
              <a:t>United States of America</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22C768C-43C5-445C-8A49-131D5EA2188B}"/>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921250" y="3597275"/>
            <a:ext cx="3359150" cy="2181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ounded Rectangle 8">
            <a:extLst>
              <a:ext uri="{FF2B5EF4-FFF2-40B4-BE49-F238E27FC236}">
                <a16:creationId xmlns:a16="http://schemas.microsoft.com/office/drawing/2014/main" id="{8471639C-2ACD-4E25-863A-6C6D1105B955}"/>
              </a:ext>
            </a:extLst>
          </p:cNvPr>
          <p:cNvSpPr/>
          <p:nvPr/>
        </p:nvSpPr>
        <p:spPr>
          <a:xfrm>
            <a:off x="788988" y="2513013"/>
            <a:ext cx="4030662" cy="3579812"/>
          </a:xfrm>
          <a:prstGeom prst="roundRect">
            <a:avLst>
              <a:gd name="adj" fmla="val 1989"/>
            </a:avLst>
          </a:prstGeom>
          <a:solidFill>
            <a:srgbClr val="12D7DF"/>
          </a:solidFill>
          <a:ln>
            <a:noFill/>
          </a:ln>
        </p:spPr>
        <p:style>
          <a:lnRef idx="2">
            <a:schemeClr val="accent1">
              <a:shade val="50000"/>
            </a:schemeClr>
          </a:lnRef>
          <a:fillRef idx="1">
            <a:schemeClr val="accent1"/>
          </a:fillRef>
          <a:effectRef idx="0">
            <a:schemeClr val="accent1"/>
          </a:effectRef>
          <a:fontRef idx="minor">
            <a:schemeClr val="lt1"/>
          </a:fontRef>
        </p:style>
        <p:txBody>
          <a:bodyPr lIns="144000" tIns="180000" rIns="144000" bIns="180000" anchor="ctr"/>
          <a:lstStyle/>
          <a:p>
            <a:pPr marL="108000" eaLnBrk="1" fontAlgn="auto" hangingPunct="1">
              <a:spcBef>
                <a:spcPts val="0"/>
              </a:spcBef>
              <a:spcAft>
                <a:spcPts val="300"/>
              </a:spcAft>
              <a:defRPr/>
            </a:pPr>
            <a:r>
              <a:rPr lang="en-GB" sz="1400" dirty="0">
                <a:solidFill>
                  <a:schemeClr val="tx1"/>
                </a:solidFill>
              </a:rPr>
              <a:t>This land of my fathers is dear to me</a:t>
            </a:r>
          </a:p>
          <a:p>
            <a:pPr marL="108000" eaLnBrk="1" fontAlgn="auto" hangingPunct="1">
              <a:spcBef>
                <a:spcPts val="0"/>
              </a:spcBef>
              <a:spcAft>
                <a:spcPts val="300"/>
              </a:spcAft>
              <a:defRPr/>
            </a:pPr>
            <a:r>
              <a:rPr lang="en-GB" sz="1400" dirty="0">
                <a:solidFill>
                  <a:schemeClr val="tx1"/>
                </a:solidFill>
              </a:rPr>
              <a:t>Land of poets and singers, and people of stature</a:t>
            </a:r>
          </a:p>
          <a:p>
            <a:pPr marL="108000" eaLnBrk="1" fontAlgn="auto" hangingPunct="1">
              <a:spcBef>
                <a:spcPts val="0"/>
              </a:spcBef>
              <a:spcAft>
                <a:spcPts val="300"/>
              </a:spcAft>
              <a:defRPr/>
            </a:pPr>
            <a:r>
              <a:rPr lang="en-GB" sz="1400" dirty="0">
                <a:solidFill>
                  <a:schemeClr val="tx1"/>
                </a:solidFill>
              </a:rPr>
              <a:t>Her brave warriors, fine patriots</a:t>
            </a:r>
          </a:p>
          <a:p>
            <a:pPr marL="108000" eaLnBrk="1" fontAlgn="auto" hangingPunct="1">
              <a:spcBef>
                <a:spcPts val="0"/>
              </a:spcBef>
              <a:spcAft>
                <a:spcPts val="300"/>
              </a:spcAft>
              <a:defRPr/>
            </a:pPr>
            <a:r>
              <a:rPr lang="en-GB" sz="1400" dirty="0">
                <a:solidFill>
                  <a:schemeClr val="tx1"/>
                </a:solidFill>
              </a:rPr>
              <a:t>Shed their blood for freedom.</a:t>
            </a:r>
          </a:p>
          <a:p>
            <a:pPr marL="108000" eaLnBrk="1" fontAlgn="auto" hangingPunct="1">
              <a:spcBef>
                <a:spcPts val="0"/>
              </a:spcBef>
              <a:spcAft>
                <a:spcPts val="300"/>
              </a:spcAft>
              <a:defRPr/>
            </a:pPr>
            <a:endParaRPr lang="en-GB" sz="600" dirty="0">
              <a:solidFill>
                <a:schemeClr val="tx1"/>
              </a:solidFill>
            </a:endParaRPr>
          </a:p>
          <a:p>
            <a:pPr marL="108000" eaLnBrk="1" fontAlgn="auto" hangingPunct="1">
              <a:spcBef>
                <a:spcPts val="0"/>
              </a:spcBef>
              <a:spcAft>
                <a:spcPts val="300"/>
              </a:spcAft>
              <a:defRPr/>
            </a:pPr>
            <a:r>
              <a:rPr lang="en-GB" sz="1400" i="1" dirty="0">
                <a:solidFill>
                  <a:schemeClr val="tx1"/>
                </a:solidFill>
              </a:rPr>
              <a:t>Land! Land! I am true to my land!</a:t>
            </a:r>
          </a:p>
          <a:p>
            <a:pPr marL="108000" eaLnBrk="1" fontAlgn="auto" hangingPunct="1">
              <a:spcBef>
                <a:spcPts val="0"/>
              </a:spcBef>
              <a:spcAft>
                <a:spcPts val="300"/>
              </a:spcAft>
              <a:defRPr/>
            </a:pPr>
            <a:r>
              <a:rPr lang="en-GB" sz="1400" i="1" dirty="0">
                <a:solidFill>
                  <a:schemeClr val="tx1"/>
                </a:solidFill>
              </a:rPr>
              <a:t>As long as the sea serves as a wall for this pure, dear land</a:t>
            </a:r>
          </a:p>
          <a:p>
            <a:pPr marL="108000" eaLnBrk="1" fontAlgn="auto" hangingPunct="1">
              <a:spcBef>
                <a:spcPts val="0"/>
              </a:spcBef>
              <a:spcAft>
                <a:spcPts val="300"/>
              </a:spcAft>
              <a:defRPr/>
            </a:pPr>
            <a:r>
              <a:rPr lang="en-GB" sz="1400" i="1" dirty="0">
                <a:solidFill>
                  <a:schemeClr val="tx1"/>
                </a:solidFill>
              </a:rPr>
              <a:t>May the language endure forever.</a:t>
            </a:r>
          </a:p>
          <a:p>
            <a:pPr marL="108000" eaLnBrk="1" fontAlgn="auto" hangingPunct="1">
              <a:spcBef>
                <a:spcPts val="0"/>
              </a:spcBef>
              <a:spcAft>
                <a:spcPts val="300"/>
              </a:spcAft>
              <a:defRPr/>
            </a:pPr>
            <a:endParaRPr lang="en-GB" sz="600" dirty="0">
              <a:solidFill>
                <a:schemeClr val="tx1"/>
              </a:solidFill>
            </a:endParaRPr>
          </a:p>
          <a:p>
            <a:pPr marL="108000" eaLnBrk="1" fontAlgn="auto" hangingPunct="1">
              <a:spcBef>
                <a:spcPts val="0"/>
              </a:spcBef>
              <a:spcAft>
                <a:spcPts val="300"/>
              </a:spcAft>
              <a:defRPr/>
            </a:pPr>
            <a:r>
              <a:rPr lang="en-GB" sz="1400" dirty="0">
                <a:solidFill>
                  <a:schemeClr val="tx1"/>
                </a:solidFill>
              </a:rPr>
              <a:t>Old land of the mountains, paradise of the poets,</a:t>
            </a:r>
          </a:p>
          <a:p>
            <a:pPr marL="108000" eaLnBrk="1" fontAlgn="auto" hangingPunct="1">
              <a:spcBef>
                <a:spcPts val="0"/>
              </a:spcBef>
              <a:spcAft>
                <a:spcPts val="300"/>
              </a:spcAft>
              <a:defRPr/>
            </a:pPr>
            <a:r>
              <a:rPr lang="en-GB" sz="1400" dirty="0">
                <a:solidFill>
                  <a:schemeClr val="tx1"/>
                </a:solidFill>
              </a:rPr>
              <a:t>Every valley, every cliff a beauty guards’</a:t>
            </a:r>
          </a:p>
          <a:p>
            <a:pPr marL="108000" eaLnBrk="1" fontAlgn="auto" hangingPunct="1">
              <a:spcBef>
                <a:spcPts val="0"/>
              </a:spcBef>
              <a:spcAft>
                <a:spcPts val="300"/>
              </a:spcAft>
              <a:defRPr/>
            </a:pPr>
            <a:r>
              <a:rPr lang="en-GB" sz="1400" dirty="0">
                <a:solidFill>
                  <a:schemeClr val="tx1"/>
                </a:solidFill>
              </a:rPr>
              <a:t>Through love of my country, enchanting voices will be</a:t>
            </a:r>
          </a:p>
          <a:p>
            <a:pPr marL="108000" eaLnBrk="1" fontAlgn="auto" hangingPunct="1">
              <a:spcBef>
                <a:spcPts val="0"/>
              </a:spcBef>
              <a:spcAft>
                <a:spcPts val="300"/>
              </a:spcAft>
              <a:defRPr/>
            </a:pPr>
            <a:r>
              <a:rPr lang="en-GB" sz="1400" dirty="0">
                <a:solidFill>
                  <a:schemeClr val="tx1"/>
                </a:solidFill>
              </a:rPr>
              <a:t>Her stream and rivers to me.</a:t>
            </a:r>
          </a:p>
        </p:txBody>
      </p:sp>
      <p:sp>
        <p:nvSpPr>
          <p:cNvPr id="58372" name="Title 20">
            <a:extLst>
              <a:ext uri="{FF2B5EF4-FFF2-40B4-BE49-F238E27FC236}">
                <a16:creationId xmlns:a16="http://schemas.microsoft.com/office/drawing/2014/main" id="{26916EF5-0872-46E1-A5CF-A3E275D7F2D1}"/>
              </a:ext>
            </a:extLst>
          </p:cNvPr>
          <p:cNvSpPr>
            <a:spLocks noGrp="1"/>
          </p:cNvSpPr>
          <p:nvPr>
            <p:ph type="title"/>
          </p:nvPr>
        </p:nvSpPr>
        <p:spPr>
          <a:xfrm>
            <a:off x="457200" y="512763"/>
            <a:ext cx="8220075" cy="993775"/>
          </a:xfrm>
        </p:spPr>
        <p:txBody>
          <a:bodyPr/>
          <a:lstStyle/>
          <a:p>
            <a:pPr algn="ctr" eaLnBrk="1" hangingPunct="1"/>
            <a:r>
              <a:rPr lang="en-GB" altLang="en-US" sz="3600"/>
              <a:t>National Anthem Lyrics</a:t>
            </a:r>
          </a:p>
        </p:txBody>
      </p:sp>
      <p:sp>
        <p:nvSpPr>
          <p:cNvPr id="2" name="Rounded Rectangle 1">
            <a:extLst>
              <a:ext uri="{FF2B5EF4-FFF2-40B4-BE49-F238E27FC236}">
                <a16:creationId xmlns:a16="http://schemas.microsoft.com/office/drawing/2014/main" id="{8DC6A727-85E3-48BF-B448-229E1ED07B55}"/>
              </a:ext>
            </a:extLst>
          </p:cNvPr>
          <p:cNvSpPr/>
          <p:nvPr/>
        </p:nvSpPr>
        <p:spPr>
          <a:xfrm>
            <a:off x="503238" y="1368425"/>
            <a:ext cx="8137525" cy="1077913"/>
          </a:xfrm>
          <a:prstGeom prst="roundRect">
            <a:avLst>
              <a:gd name="adj" fmla="val 0"/>
            </a:avLst>
          </a:prstGeom>
          <a:solidFill>
            <a:srgbClr val="75CEEF"/>
          </a:solidFill>
          <a:ln>
            <a:noFill/>
          </a:ln>
        </p:spPr>
        <p:style>
          <a:lnRef idx="2">
            <a:schemeClr val="accent1">
              <a:shade val="50000"/>
            </a:schemeClr>
          </a:lnRef>
          <a:fillRef idx="1">
            <a:schemeClr val="accent1"/>
          </a:fillRef>
          <a:effectRef idx="0">
            <a:schemeClr val="accent1"/>
          </a:effectRef>
          <a:fontRef idx="minor">
            <a:schemeClr val="lt1"/>
          </a:fontRef>
        </p:style>
        <p:txBody>
          <a:bodyPr lIns="216000" rIns="216000" anchor="ctr"/>
          <a:lstStyle/>
          <a:p>
            <a:pPr algn="ctr" eaLnBrk="1" fontAlgn="auto" hangingPunct="1">
              <a:spcBef>
                <a:spcPts val="0"/>
              </a:spcBef>
              <a:spcAft>
                <a:spcPts val="600"/>
              </a:spcAft>
              <a:defRPr/>
            </a:pPr>
            <a:r>
              <a:rPr lang="en-GB" b="1" dirty="0">
                <a:solidFill>
                  <a:schemeClr val="tx1"/>
                </a:solidFill>
              </a:rPr>
              <a:t>Which country are these national anthem lyrics from?</a:t>
            </a:r>
          </a:p>
          <a:p>
            <a:pPr algn="ctr" eaLnBrk="1" fontAlgn="auto" hangingPunct="1">
              <a:spcBef>
                <a:spcPts val="0"/>
              </a:spcBef>
              <a:spcAft>
                <a:spcPts val="600"/>
              </a:spcAft>
              <a:defRPr/>
            </a:pPr>
            <a:r>
              <a:rPr lang="en-GB" dirty="0">
                <a:solidFill>
                  <a:schemeClr val="tx1"/>
                </a:solidFill>
              </a:rPr>
              <a:t>What do you think they mean?</a:t>
            </a:r>
          </a:p>
        </p:txBody>
      </p:sp>
      <p:sp>
        <p:nvSpPr>
          <p:cNvPr id="5" name="Rectangle 4">
            <a:extLst>
              <a:ext uri="{FF2B5EF4-FFF2-40B4-BE49-F238E27FC236}">
                <a16:creationId xmlns:a16="http://schemas.microsoft.com/office/drawing/2014/main" id="{3EB556F5-7E06-4E12-BD4F-5261BF38C34A}"/>
              </a:ext>
            </a:extLst>
          </p:cNvPr>
          <p:cNvSpPr>
            <a:spLocks noChangeArrowheads="1"/>
          </p:cNvSpPr>
          <p:nvPr/>
        </p:nvSpPr>
        <p:spPr bwMode="auto">
          <a:xfrm>
            <a:off x="5173663" y="2760663"/>
            <a:ext cx="275272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algn="ctr" eaLnBrk="1" hangingPunct="1">
              <a:lnSpc>
                <a:spcPct val="100000"/>
              </a:lnSpc>
              <a:spcBef>
                <a:spcPct val="0"/>
              </a:spcBef>
              <a:spcAft>
                <a:spcPts val="600"/>
              </a:spcAft>
              <a:buFontTx/>
              <a:buNone/>
            </a:pPr>
            <a:r>
              <a:rPr lang="en-GB" altLang="en-US" sz="2800" b="1">
                <a:solidFill>
                  <a:schemeClr val="tx1"/>
                </a:solidFill>
              </a:rPr>
              <a:t>Wales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048EA757-ACB4-489A-91FA-2BF8F1A1559B}"/>
              </a:ext>
            </a:extLst>
          </p:cNvPr>
          <p:cNvSpPr/>
          <p:nvPr/>
        </p:nvSpPr>
        <p:spPr>
          <a:xfrm>
            <a:off x="503238" y="1425575"/>
            <a:ext cx="8137525" cy="722313"/>
          </a:xfrm>
          <a:prstGeom prst="roundRect">
            <a:avLst>
              <a:gd name="adj" fmla="val 0"/>
            </a:avLst>
          </a:prstGeom>
          <a:solidFill>
            <a:srgbClr val="75CEEF"/>
          </a:solidFill>
          <a:ln>
            <a:noFill/>
          </a:ln>
        </p:spPr>
        <p:style>
          <a:lnRef idx="2">
            <a:schemeClr val="accent1">
              <a:shade val="50000"/>
            </a:schemeClr>
          </a:lnRef>
          <a:fillRef idx="1">
            <a:schemeClr val="accent1"/>
          </a:fillRef>
          <a:effectRef idx="0">
            <a:schemeClr val="accent1"/>
          </a:effectRef>
          <a:fontRef idx="minor">
            <a:schemeClr val="lt1"/>
          </a:fontRef>
        </p:style>
        <p:txBody>
          <a:bodyPr lIns="216000" rIns="216000" anchor="ctr"/>
          <a:lstStyle/>
          <a:p>
            <a:pPr algn="ctr" eaLnBrk="1" fontAlgn="auto" hangingPunct="1">
              <a:spcBef>
                <a:spcPts val="0"/>
              </a:spcBef>
              <a:spcAft>
                <a:spcPts val="600"/>
              </a:spcAft>
              <a:defRPr/>
            </a:pPr>
            <a:r>
              <a:rPr lang="en-GB" dirty="0">
                <a:solidFill>
                  <a:schemeClr val="tx1"/>
                </a:solidFill>
              </a:rPr>
              <a:t>You now need to think of some national anthem lyrics to symbolise your island.</a:t>
            </a:r>
          </a:p>
        </p:txBody>
      </p:sp>
      <p:pic>
        <p:nvPicPr>
          <p:cNvPr id="60419" name="Picture 2">
            <a:extLst>
              <a:ext uri="{FF2B5EF4-FFF2-40B4-BE49-F238E27FC236}">
                <a16:creationId xmlns:a16="http://schemas.microsoft.com/office/drawing/2014/main" id="{50C309A4-09C3-47A5-9C25-3783CE9F30CE}"/>
              </a:ext>
            </a:extLst>
          </p:cNvPr>
          <p:cNvPicPr>
            <a:picLocks noChangeAspect="1"/>
          </p:cNvPicPr>
          <p:nvPr/>
        </p:nvPicPr>
        <p:blipFill>
          <a:blip r:embed="rId3">
            <a:extLst>
              <a:ext uri="{28A0092B-C50C-407E-A947-70E740481C1C}">
                <a14:useLocalDpi xmlns:a14="http://schemas.microsoft.com/office/drawing/2010/main" val="0"/>
              </a:ext>
            </a:extLst>
          </a:blip>
          <a:srcRect l="41414" b="5302"/>
          <a:stretch>
            <a:fillRect/>
          </a:stretch>
        </p:blipFill>
        <p:spPr bwMode="auto">
          <a:xfrm>
            <a:off x="4695825" y="1641475"/>
            <a:ext cx="3857625" cy="4508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0420" name="Title 20">
            <a:extLst>
              <a:ext uri="{FF2B5EF4-FFF2-40B4-BE49-F238E27FC236}">
                <a16:creationId xmlns:a16="http://schemas.microsoft.com/office/drawing/2014/main" id="{8EBE1566-C0C8-4EAB-986C-C41970BB7988}"/>
              </a:ext>
            </a:extLst>
          </p:cNvPr>
          <p:cNvSpPr>
            <a:spLocks noGrp="1"/>
          </p:cNvSpPr>
          <p:nvPr>
            <p:ph type="title"/>
          </p:nvPr>
        </p:nvSpPr>
        <p:spPr>
          <a:xfrm>
            <a:off x="457200" y="512763"/>
            <a:ext cx="8220075" cy="993775"/>
          </a:xfrm>
        </p:spPr>
        <p:txBody>
          <a:bodyPr/>
          <a:lstStyle/>
          <a:p>
            <a:pPr algn="ctr" eaLnBrk="1" hangingPunct="1"/>
            <a:r>
              <a:rPr lang="en-GB" altLang="en-US" sz="3600"/>
              <a:t>Composing Your National Anthem</a:t>
            </a:r>
          </a:p>
        </p:txBody>
      </p:sp>
      <p:pic>
        <p:nvPicPr>
          <p:cNvPr id="60421" name="Picture 3">
            <a:extLst>
              <a:ext uri="{FF2B5EF4-FFF2-40B4-BE49-F238E27FC236}">
                <a16:creationId xmlns:a16="http://schemas.microsoft.com/office/drawing/2014/main" id="{9C58E929-5E2A-4D43-9FC9-F38028066DE6}"/>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rot="-1096674">
            <a:off x="6965950" y="2120900"/>
            <a:ext cx="85725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0422" name="Picture 7">
            <a:extLst>
              <a:ext uri="{FF2B5EF4-FFF2-40B4-BE49-F238E27FC236}">
                <a16:creationId xmlns:a16="http://schemas.microsoft.com/office/drawing/2014/main" id="{FD23C134-8C9B-434F-BD9A-8C81478C3632}"/>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rot="-1096674">
            <a:off x="4911725" y="2279650"/>
            <a:ext cx="547688" cy="382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ounded Rectangle 9">
            <a:extLst>
              <a:ext uri="{FF2B5EF4-FFF2-40B4-BE49-F238E27FC236}">
                <a16:creationId xmlns:a16="http://schemas.microsoft.com/office/drawing/2014/main" id="{1702D704-5DFD-4F25-868D-172A10334021}"/>
              </a:ext>
            </a:extLst>
          </p:cNvPr>
          <p:cNvSpPr/>
          <p:nvPr/>
        </p:nvSpPr>
        <p:spPr>
          <a:xfrm>
            <a:off x="882650" y="2532063"/>
            <a:ext cx="3544888" cy="3078162"/>
          </a:xfrm>
          <a:prstGeom prst="roundRect">
            <a:avLst>
              <a:gd name="adj" fmla="val 1989"/>
            </a:avLst>
          </a:prstGeom>
          <a:solidFill>
            <a:srgbClr val="12D7DF"/>
          </a:solidFill>
          <a:ln>
            <a:noFill/>
          </a:ln>
        </p:spPr>
        <p:style>
          <a:lnRef idx="2">
            <a:schemeClr val="accent1">
              <a:shade val="50000"/>
            </a:schemeClr>
          </a:lnRef>
          <a:fillRef idx="1">
            <a:schemeClr val="accent1"/>
          </a:fillRef>
          <a:effectRef idx="0">
            <a:schemeClr val="accent1"/>
          </a:effectRef>
          <a:fontRef idx="minor">
            <a:schemeClr val="lt1"/>
          </a:fontRef>
        </p:style>
        <p:txBody>
          <a:bodyPr lIns="144000" tIns="180000" rIns="144000" bIns="180000"/>
          <a:lstStyle/>
          <a:p>
            <a:pPr marL="108000" eaLnBrk="1" fontAlgn="auto" hangingPunct="1">
              <a:spcBef>
                <a:spcPts val="0"/>
              </a:spcBef>
              <a:spcAft>
                <a:spcPts val="600"/>
              </a:spcAft>
              <a:defRPr/>
            </a:pPr>
            <a:r>
              <a:rPr lang="en-GB" b="1" dirty="0">
                <a:solidFill>
                  <a:schemeClr val="tx1"/>
                </a:solidFill>
              </a:rPr>
              <a:t>They could relate to…</a:t>
            </a:r>
          </a:p>
          <a:p>
            <a:pPr marL="252000" indent="-144000" eaLnBrk="1" fontAlgn="auto" hangingPunct="1">
              <a:spcBef>
                <a:spcPts val="0"/>
              </a:spcBef>
              <a:spcAft>
                <a:spcPts val="600"/>
              </a:spcAft>
              <a:buFont typeface="Arial" panose="020B0604020202020204" pitchFamily="34" charset="0"/>
              <a:buChar char="•"/>
              <a:defRPr/>
            </a:pPr>
            <a:r>
              <a:rPr lang="en-GB" dirty="0">
                <a:solidFill>
                  <a:schemeClr val="tx1"/>
                </a:solidFill>
              </a:rPr>
              <a:t>your island’s landscape;</a:t>
            </a:r>
          </a:p>
          <a:p>
            <a:pPr marL="252000" indent="-144000" eaLnBrk="1" fontAlgn="auto" hangingPunct="1">
              <a:spcBef>
                <a:spcPts val="0"/>
              </a:spcBef>
              <a:spcAft>
                <a:spcPts val="600"/>
              </a:spcAft>
              <a:buFont typeface="Arial" panose="020B0604020202020204" pitchFamily="34" charset="0"/>
              <a:buChar char="•"/>
              <a:defRPr/>
            </a:pPr>
            <a:r>
              <a:rPr lang="en-GB" dirty="0">
                <a:solidFill>
                  <a:schemeClr val="tx1"/>
                </a:solidFill>
              </a:rPr>
              <a:t>your island’s history;</a:t>
            </a:r>
          </a:p>
          <a:p>
            <a:pPr marL="252000" indent="-144000" eaLnBrk="1" fontAlgn="auto" hangingPunct="1">
              <a:spcBef>
                <a:spcPts val="0"/>
              </a:spcBef>
              <a:spcAft>
                <a:spcPts val="600"/>
              </a:spcAft>
              <a:buFont typeface="Arial" panose="020B0604020202020204" pitchFamily="34" charset="0"/>
              <a:buChar char="•"/>
              <a:defRPr/>
            </a:pPr>
            <a:r>
              <a:rPr lang="en-GB" dirty="0">
                <a:solidFill>
                  <a:schemeClr val="tx1"/>
                </a:solidFill>
              </a:rPr>
              <a:t>your island’s values or a country motto;</a:t>
            </a:r>
          </a:p>
          <a:p>
            <a:pPr marL="108000" eaLnBrk="1" fontAlgn="auto" hangingPunct="1">
              <a:spcBef>
                <a:spcPts val="0"/>
              </a:spcBef>
              <a:spcAft>
                <a:spcPts val="600"/>
              </a:spcAft>
              <a:defRPr/>
            </a:pPr>
            <a:r>
              <a:rPr lang="en-GB" dirty="0">
                <a:solidFill>
                  <a:schemeClr val="tx1"/>
                </a:solidFill>
              </a:rPr>
              <a:t>and/or</a:t>
            </a:r>
          </a:p>
          <a:p>
            <a:pPr marL="252000" indent="-144000" eaLnBrk="1" fontAlgn="auto" hangingPunct="1">
              <a:spcBef>
                <a:spcPts val="0"/>
              </a:spcBef>
              <a:spcAft>
                <a:spcPts val="600"/>
              </a:spcAft>
              <a:buFont typeface="Arial" panose="020B0604020202020204" pitchFamily="34" charset="0"/>
              <a:buChar char="•"/>
              <a:defRPr/>
            </a:pPr>
            <a:r>
              <a:rPr lang="en-GB" dirty="0">
                <a:solidFill>
                  <a:schemeClr val="tx1"/>
                </a:solidFill>
              </a:rPr>
              <a:t>the person who discovered your island… you!</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8">
            <a:extLst>
              <a:ext uri="{FF2B5EF4-FFF2-40B4-BE49-F238E27FC236}">
                <a16:creationId xmlns:a16="http://schemas.microsoft.com/office/drawing/2014/main" id="{F7F91371-556F-4C8C-9EA2-9DD36AC497CB}"/>
              </a:ext>
            </a:extLst>
          </p:cNvPr>
          <p:cNvPicPr>
            <a:picLocks noChangeAspect="1"/>
          </p:cNvPicPr>
          <p:nvPr/>
        </p:nvPicPr>
        <p:blipFill>
          <a:blip r:embed="rId3">
            <a:extLst>
              <a:ext uri="{28A0092B-C50C-407E-A947-70E740481C1C}">
                <a14:useLocalDpi xmlns:a14="http://schemas.microsoft.com/office/drawing/2010/main" val="0"/>
              </a:ext>
            </a:extLst>
          </a:blip>
          <a:srcRect t="-761" r="4550" b="3151"/>
          <a:stretch>
            <a:fillRect/>
          </a:stretch>
        </p:blipFill>
        <p:spPr bwMode="auto">
          <a:xfrm>
            <a:off x="503238" y="460375"/>
            <a:ext cx="8137525" cy="5884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4515" name="Title 20">
            <a:extLst>
              <a:ext uri="{FF2B5EF4-FFF2-40B4-BE49-F238E27FC236}">
                <a16:creationId xmlns:a16="http://schemas.microsoft.com/office/drawing/2014/main" id="{98CF9D5E-7E95-4532-87BD-317122CDA1B7}"/>
              </a:ext>
            </a:extLst>
          </p:cNvPr>
          <p:cNvSpPr>
            <a:spLocks noGrp="1"/>
          </p:cNvSpPr>
          <p:nvPr>
            <p:ph type="title"/>
          </p:nvPr>
        </p:nvSpPr>
        <p:spPr>
          <a:xfrm>
            <a:off x="457200" y="512763"/>
            <a:ext cx="8220075" cy="993775"/>
          </a:xfrm>
        </p:spPr>
        <p:txBody>
          <a:bodyPr/>
          <a:lstStyle/>
          <a:p>
            <a:pPr algn="ctr" eaLnBrk="1" hangingPunct="1"/>
            <a:r>
              <a:rPr lang="en-GB" altLang="en-US" sz="3600"/>
              <a:t>Reflection</a:t>
            </a:r>
          </a:p>
        </p:txBody>
      </p:sp>
      <p:pic>
        <p:nvPicPr>
          <p:cNvPr id="64516" name="Picture 4">
            <a:extLst>
              <a:ext uri="{FF2B5EF4-FFF2-40B4-BE49-F238E27FC236}">
                <a16:creationId xmlns:a16="http://schemas.microsoft.com/office/drawing/2014/main" id="{08DE233C-94DA-4D94-963E-17A747C1D40C}"/>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031875" y="1736725"/>
            <a:ext cx="5345113" cy="4608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a:extLst>
              <a:ext uri="{FF2B5EF4-FFF2-40B4-BE49-F238E27FC236}">
                <a16:creationId xmlns:a16="http://schemas.microsoft.com/office/drawing/2014/main" id="{0716D5B0-826E-46E4-B6A5-835431615664}"/>
              </a:ext>
            </a:extLst>
          </p:cNvPr>
          <p:cNvSpPr/>
          <p:nvPr/>
        </p:nvSpPr>
        <p:spPr>
          <a:xfrm>
            <a:off x="1560513" y="2662238"/>
            <a:ext cx="4572000" cy="2338387"/>
          </a:xfrm>
          <a:prstGeom prst="rect">
            <a:avLst/>
          </a:prstGeom>
        </p:spPr>
        <p:txBody>
          <a:bodyPr>
            <a:spAutoFit/>
          </a:bodyPr>
          <a:lstStyle/>
          <a:p>
            <a:pPr marL="108000" eaLnBrk="1" fontAlgn="auto" hangingPunct="1">
              <a:spcBef>
                <a:spcPts val="0"/>
              </a:spcBef>
              <a:spcAft>
                <a:spcPts val="600"/>
              </a:spcAft>
              <a:defRPr/>
            </a:pPr>
            <a:r>
              <a:rPr lang="en-GB" b="1" dirty="0">
                <a:latin typeface="+mn-lt"/>
              </a:rPr>
              <a:t>Reflection Questions</a:t>
            </a:r>
          </a:p>
          <a:p>
            <a:pPr marL="252000" indent="-144000" eaLnBrk="1" fontAlgn="auto" hangingPunct="1">
              <a:spcBef>
                <a:spcPts val="0"/>
              </a:spcBef>
              <a:spcAft>
                <a:spcPts val="600"/>
              </a:spcAft>
              <a:buFont typeface="Arial" panose="020B0604020202020204" pitchFamily="34" charset="0"/>
              <a:buChar char="•"/>
              <a:defRPr/>
            </a:pPr>
            <a:r>
              <a:rPr lang="en-GB" dirty="0">
                <a:latin typeface="+mn-lt"/>
              </a:rPr>
              <a:t>How did you design your flag? Why?</a:t>
            </a:r>
          </a:p>
          <a:p>
            <a:pPr marL="252000" indent="-144000" eaLnBrk="1" fontAlgn="auto" hangingPunct="1">
              <a:spcBef>
                <a:spcPts val="0"/>
              </a:spcBef>
              <a:spcAft>
                <a:spcPts val="600"/>
              </a:spcAft>
              <a:buFont typeface="Arial" panose="020B0604020202020204" pitchFamily="34" charset="0"/>
              <a:buChar char="•"/>
              <a:defRPr/>
            </a:pPr>
            <a:r>
              <a:rPr lang="en-GB" dirty="0">
                <a:latin typeface="+mn-lt"/>
              </a:rPr>
              <a:t>What do the colours represent on your flag?</a:t>
            </a:r>
          </a:p>
          <a:p>
            <a:pPr marL="252000" indent="-144000" eaLnBrk="1" fontAlgn="auto" hangingPunct="1">
              <a:spcBef>
                <a:spcPts val="0"/>
              </a:spcBef>
              <a:spcAft>
                <a:spcPts val="600"/>
              </a:spcAft>
              <a:buFont typeface="Arial" panose="020B0604020202020204" pitchFamily="34" charset="0"/>
              <a:buChar char="•"/>
              <a:defRPr/>
            </a:pPr>
            <a:r>
              <a:rPr lang="en-GB" dirty="0">
                <a:latin typeface="+mn-lt"/>
              </a:rPr>
              <a:t>Who would like to share their national anthem?</a:t>
            </a:r>
          </a:p>
          <a:p>
            <a:pPr marL="252000" indent="-144000" eaLnBrk="1" fontAlgn="auto" hangingPunct="1">
              <a:spcBef>
                <a:spcPts val="0"/>
              </a:spcBef>
              <a:spcAft>
                <a:spcPts val="600"/>
              </a:spcAft>
              <a:buFont typeface="Arial" panose="020B0604020202020204" pitchFamily="34" charset="0"/>
              <a:buChar char="•"/>
              <a:defRPr/>
            </a:pPr>
            <a:r>
              <a:rPr lang="en-GB" dirty="0">
                <a:latin typeface="+mn-lt"/>
              </a:rPr>
              <a:t>What specific words have you used in your song? Why?</a:t>
            </a:r>
          </a:p>
        </p:txBody>
      </p:sp>
    </p:spTree>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Twinkl Planit">
      <a:majorFont>
        <a:latin typeface="Sassoon Infant Md"/>
        <a:ea typeface=""/>
        <a:cs typeface=""/>
      </a:majorFont>
      <a:minorFont>
        <a:latin typeface="Sassoon Infant Rg"/>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C45FD82DCFAF8A4D8AA971E28FFDDDD4" ma:contentTypeVersion="14" ma:contentTypeDescription="Create a new document." ma:contentTypeScope="" ma:versionID="7731b31a322b7e71ece50b9f26918b00">
  <xsd:schema xmlns:xsd="http://www.w3.org/2001/XMLSchema" xmlns:xs="http://www.w3.org/2001/XMLSchema" xmlns:p="http://schemas.microsoft.com/office/2006/metadata/properties" xmlns:ns2="db18ca71-edb1-45aa-be65-b1fdcd33e2b6" xmlns:ns3="0f458fdd-121f-42ba-8f95-b260bbfd7d86" targetNamespace="http://schemas.microsoft.com/office/2006/metadata/properties" ma:root="true" ma:fieldsID="51ade77cac67e981275aed8101461122" ns2:_="" ns3:_="">
    <xsd:import namespace="db18ca71-edb1-45aa-be65-b1fdcd33e2b6"/>
    <xsd:import namespace="0f458fdd-121f-42ba-8f95-b260bbfd7d86"/>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AutoKeyPoints" minOccurs="0"/>
                <xsd:element ref="ns3:MediaServiceKeyPoints" minOccurs="0"/>
                <xsd:element ref="ns3:MediaServiceAutoTags" minOccurs="0"/>
                <xsd:element ref="ns3:MediaServiceOCR" minOccurs="0"/>
                <xsd:element ref="ns3:MediaServiceGenerationTime" minOccurs="0"/>
                <xsd:element ref="ns3:MediaServiceEventHashCode" minOccurs="0"/>
                <xsd:element ref="ns3:MediaServiceDateTaken" minOccurs="0"/>
                <xsd:element ref="ns3: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b18ca71-edb1-45aa-be65-b1fdcd33e2b6" elementFormDefault="qualified">
    <xsd:import namespace="http://schemas.microsoft.com/office/2006/documentManagement/types"/>
    <xsd:import namespace="http://schemas.microsoft.com/office/infopath/2007/PartnerControls"/>
    <xsd:element name="SharedWithUsers" ma:index="4" nillable="true" ma:displayName="Shared With" ma:SearchPeopleOnly="false" ma:SharePointGroup="0" ma:internalName="SharedWithUsers" ma:readOnly="true" ma:showField="ImnNam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5"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0f458fdd-121f-42ba-8f95-b260bbfd7d86"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MediaServiceAutoTags" ma:index="14" nillable="true" ma:displayName="Tags" ma:internalName="MediaServiceAutoTags"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DateTaken" ma:index="18" nillable="true" ma:displayName="MediaServiceDateTaken" ma:hidden="true" ma:internalName="MediaServiceDateTaken" ma:readOnly="true">
      <xsd:simpleType>
        <xsd:restriction base="dms:Text"/>
      </xsd:simpleType>
    </xsd:element>
    <xsd:element name="MediaLengthInSeconds" ma:index="19" nillable="true" ma:displayName="Length (seconds)" ma:internalName="MediaLengthInSeconds" ma:readOnly="tru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6" ma:displayName="Content Type"/>
        <xsd:element ref="dc:title" minOccurs="0" maxOccurs="1" ma:index="3"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LongProperties xmlns="http://schemas.microsoft.com/office/2006/metadata/longProperties"/>
</file>

<file path=customXml/item4.xml><?xml version="1.0" encoding="utf-8"?>
<p:properties xmlns:p="http://schemas.microsoft.com/office/2006/metadata/properties" xmlns:xsi="http://www.w3.org/2001/XMLSchema-instance" xmlns:pc="http://schemas.microsoft.com/office/infopath/2007/PartnerControls">
  <documentManagement>
    <SharedWithUsers xmlns="db18ca71-edb1-45aa-be65-b1fdcd33e2b6">
      <UserInfo>
        <DisplayName/>
        <AccountId xsi:nil="true"/>
        <AccountType/>
      </UserInfo>
    </SharedWithUsers>
    <MediaLengthInSeconds xmlns="0f458fdd-121f-42ba-8f95-b260bbfd7d86" xsi:nil="true"/>
  </documentManagement>
</p:properties>
</file>

<file path=customXml/itemProps1.xml><?xml version="1.0" encoding="utf-8"?>
<ds:datastoreItem xmlns:ds="http://schemas.openxmlformats.org/officeDocument/2006/customXml" ds:itemID="{95582EA0-FDCE-4AB3-9D1F-05AA64231C9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b18ca71-edb1-45aa-be65-b1fdcd33e2b6"/>
    <ds:schemaRef ds:uri="0f458fdd-121f-42ba-8f95-b260bbfd7d8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731CACC-0ACE-4B53-80B6-8EB5D6A06C89}">
  <ds:schemaRefs>
    <ds:schemaRef ds:uri="http://schemas.microsoft.com/sharepoint/v3/contenttype/forms"/>
  </ds:schemaRefs>
</ds:datastoreItem>
</file>

<file path=customXml/itemProps3.xml><?xml version="1.0" encoding="utf-8"?>
<ds:datastoreItem xmlns:ds="http://schemas.openxmlformats.org/officeDocument/2006/customXml" ds:itemID="{7ED7266D-B969-498F-AAEB-E90066CA03C8}">
  <ds:schemaRefs>
    <ds:schemaRef ds:uri="http://schemas.microsoft.com/office/2006/metadata/longProperties"/>
  </ds:schemaRefs>
</ds:datastoreItem>
</file>

<file path=customXml/itemProps4.xml><?xml version="1.0" encoding="utf-8"?>
<ds:datastoreItem xmlns:ds="http://schemas.openxmlformats.org/officeDocument/2006/customXml" ds:itemID="{7F0E8173-BAD0-479D-BF05-D240A700FC85}">
  <ds:schemaRefs>
    <ds:schemaRef ds:uri="http://schemas.microsoft.com/office/infopath/2007/PartnerControls"/>
    <ds:schemaRef ds:uri="http://schemas.openxmlformats.org/package/2006/metadata/core-properties"/>
    <ds:schemaRef ds:uri="0f458fdd-121f-42ba-8f95-b260bbfd7d86"/>
    <ds:schemaRef ds:uri="http://purl.org/dc/terms/"/>
    <ds:schemaRef ds:uri="http://schemas.microsoft.com/office/2006/documentManagement/types"/>
    <ds:schemaRef ds:uri="http://purl.org/dc/elements/1.1/"/>
    <ds:schemaRef ds:uri="http://purl.org/dc/dcmitype/"/>
    <ds:schemaRef ds:uri="db18ca71-edb1-45aa-be65-b1fdcd33e2b6"/>
    <ds:schemaRef ds:uri="http://schemas.microsoft.com/office/2006/metadata/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
  <TotalTime>1919</TotalTime>
  <Words>1128</Words>
  <Application>Microsoft Office PowerPoint</Application>
  <PresentationFormat>On-screen Show (4:3)</PresentationFormat>
  <Paragraphs>128</Paragraphs>
  <Slides>16</Slides>
  <Notes>16</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16</vt:i4>
      </vt:variant>
    </vt:vector>
  </HeadingPairs>
  <TitlesOfParts>
    <vt:vector size="21" baseType="lpstr">
      <vt:lpstr>Arial</vt:lpstr>
      <vt:lpstr>Calibri</vt:lpstr>
      <vt:lpstr>Sassoon Infant Rg</vt:lpstr>
      <vt:lpstr>Sassoon Infant Md</vt:lpstr>
      <vt:lpstr>Office Theme</vt:lpstr>
      <vt:lpstr>PowerPoint Presentation</vt:lpstr>
      <vt:lpstr>Year 4 Project Pack: Anywhere Island</vt:lpstr>
      <vt:lpstr> The Discovery</vt:lpstr>
      <vt:lpstr>Where in the World Are You?</vt:lpstr>
      <vt:lpstr>Designing Your Island</vt:lpstr>
      <vt:lpstr>National Flags</vt:lpstr>
      <vt:lpstr>The National Flag of…</vt:lpstr>
      <vt:lpstr>The National Flag of…</vt:lpstr>
      <vt:lpstr>The National Flag of…</vt:lpstr>
      <vt:lpstr>The National Flag of…</vt:lpstr>
      <vt:lpstr>A National Anthem</vt:lpstr>
      <vt:lpstr>National Anthem Lyrics</vt:lpstr>
      <vt:lpstr>National Anthem Lyrics</vt:lpstr>
      <vt:lpstr>National Anthem Lyrics</vt:lpstr>
      <vt:lpstr>Composing Your National Anthem</vt:lpstr>
      <vt:lpstr>Reflection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Twinkl</dc:creator>
  <cp:lastModifiedBy>K Smith BTP</cp:lastModifiedBy>
  <cp:revision>230</cp:revision>
  <dcterms:created xsi:type="dcterms:W3CDTF">2014-10-01T16:09:27Z</dcterms:created>
  <dcterms:modified xsi:type="dcterms:W3CDTF">2021-07-18T22:12:58Z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display_urn:schemas-microsoft-com:office:office#Editor">
    <vt:lpwstr>Mr Walton</vt:lpwstr>
  </property>
  <property fmtid="{D5CDD505-2E9C-101B-9397-08002B2CF9AE}" pid="3" name="display_urn:schemas-microsoft-com:office:office#Author">
    <vt:lpwstr>Mr Walton</vt:lpwstr>
  </property>
  <property fmtid="{D5CDD505-2E9C-101B-9397-08002B2CF9AE}" pid="4" name="Order">
    <vt:r8>19703600</vt:r8>
  </property>
  <property fmtid="{D5CDD505-2E9C-101B-9397-08002B2CF9AE}" pid="5" name="xd_Signature">
    <vt:bool>false</vt:bool>
  </property>
  <property fmtid="{D5CDD505-2E9C-101B-9397-08002B2CF9AE}" pid="6" name="xd_ProgID">
    <vt:lpwstr/>
  </property>
  <property fmtid="{D5CDD505-2E9C-101B-9397-08002B2CF9AE}" pid="7" name="ContentTypeId">
    <vt:lpwstr>0x010100C45FD82DCFAF8A4D8AA971E28FFDDDD4</vt:lpwstr>
  </property>
  <property fmtid="{D5CDD505-2E9C-101B-9397-08002B2CF9AE}" pid="8" name="_SourceUrl">
    <vt:lpwstr/>
  </property>
  <property fmtid="{D5CDD505-2E9C-101B-9397-08002B2CF9AE}" pid="9" name="_SharedFileIndex">
    <vt:lpwstr/>
  </property>
  <property fmtid="{D5CDD505-2E9C-101B-9397-08002B2CF9AE}" pid="10" name="ComplianceAssetId">
    <vt:lpwstr/>
  </property>
  <property fmtid="{D5CDD505-2E9C-101B-9397-08002B2CF9AE}" pid="11" name="TemplateUrl">
    <vt:lpwstr/>
  </property>
  <property fmtid="{D5CDD505-2E9C-101B-9397-08002B2CF9AE}" pid="12" name="_ExtendedDescription">
    <vt:lpwstr/>
  </property>
</Properties>
</file>