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04" r:id="rId17"/>
    <p:sldId id="311" r:id="rId18"/>
    <p:sldId id="301" r:id="rId19"/>
    <p:sldId id="313" r:id="rId20"/>
    <p:sldId id="307" r:id="rId21"/>
    <p:sldId id="314" r:id="rId22"/>
    <p:sldId id="315" r:id="rId23"/>
    <p:sldId id="308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35203" y="2532810"/>
            <a:ext cx="6620830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comes next? 11, 12, 13,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1 ten and 7 ones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____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Can you count from 15 to 20?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How many straws?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164" y="4065888"/>
            <a:ext cx="871585" cy="10786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7372" y="4223863"/>
            <a:ext cx="636829" cy="79489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953" y="4246066"/>
            <a:ext cx="636829" cy="794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comes next? 11, 12, 13,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1 ten and 7 ones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____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Can you count from 15 to 20?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How many straws?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95678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58061" y="3395663"/>
            <a:ext cx="40571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15, 16, 17, 18, 19, 20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45366" y="160361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17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164" y="4065888"/>
            <a:ext cx="871585" cy="10786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7372" y="4223863"/>
            <a:ext cx="636829" cy="79489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953" y="4246066"/>
            <a:ext cx="636829" cy="79489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756721" y="422386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83379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on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142" y="4101834"/>
            <a:ext cx="1785883" cy="166271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353146" y="2469233"/>
            <a:ext cx="46669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What number is this?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53146" y="4642645"/>
            <a:ext cx="46669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What number is this?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95707" y="2457933"/>
            <a:ext cx="11634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 </a:t>
            </a:r>
            <a:r>
              <a:rPr lang="en-GB" sz="36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endParaRPr lang="en-GB" sz="36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97399" y="4581090"/>
            <a:ext cx="11634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  <a:r>
              <a:rPr lang="en-GB" sz="36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endParaRPr lang="en-GB" sz="36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0401" y="2641112"/>
            <a:ext cx="600916" cy="84894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1317" y="2655028"/>
            <a:ext cx="600916" cy="84894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0316" y="1949791"/>
            <a:ext cx="600916" cy="84894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978" y="1962542"/>
            <a:ext cx="600916" cy="848946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353699" y="2992453"/>
            <a:ext cx="10116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  <a:endParaRPr lang="en-GB" sz="36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79053" y="5118222"/>
            <a:ext cx="10116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13</a:t>
            </a:r>
            <a:endParaRPr lang="en-GB" sz="36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91570" y="1633047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were 8 ants out for a walk.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91571" y="2471850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 Then 4 more joined in.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91571" y="3345623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 How many ants were out for a walk?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53904" y="4043220"/>
            <a:ext cx="1266967" cy="122737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29635" y="4450345"/>
            <a:ext cx="1266967" cy="122737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12014" y="4195621"/>
            <a:ext cx="1266967" cy="122737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63566" y="4526546"/>
            <a:ext cx="1266967" cy="122737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90446">
            <a:off x="6217206" y="4510232"/>
            <a:ext cx="1266967" cy="122737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41827">
            <a:off x="6900016" y="3707497"/>
            <a:ext cx="1266967" cy="122737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9163">
            <a:off x="7103676" y="2851158"/>
            <a:ext cx="1266967" cy="122737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28535">
            <a:off x="6900016" y="1774638"/>
            <a:ext cx="1266967" cy="122737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02290">
            <a:off x="974924" y="4420960"/>
            <a:ext cx="1266967" cy="122737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96289">
            <a:off x="501932" y="3621015"/>
            <a:ext cx="1266967" cy="122737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20323">
            <a:off x="459330" y="1462089"/>
            <a:ext cx="1266967" cy="122737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02364">
            <a:off x="525900" y="2465938"/>
            <a:ext cx="1266967" cy="1227374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868323" y="5510224"/>
            <a:ext cx="26262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  <a:r>
              <a:rPr lang="en-GB" sz="36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r>
              <a:rPr lang="en-GB" sz="36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36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  <a:r>
              <a:rPr lang="en-GB" sz="36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403 2.22222E-6 C -0.23403 -0.03496 -0.20782 -0.06204 -0.17604 -0.06204 C -0.14323 -0.06204 -0.11702 -0.03496 -0.11702 2.22222E-6 C -0.11702 0.03495 -0.09098 0.06203 -0.05816 0.06203 C -0.02622 0.06203 3.05556E-6 0.03495 3.05556E-6 2.22222E-6 " pathEditMode="relative" rAng="0" ptsTypes="AAAAA">
                                      <p:cBhvr>
                                        <p:cTn id="3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0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403 -1.11111E-6 C -0.23403 -0.03495 -0.20781 -0.06204 -0.17587 -0.06204 C -0.14305 -0.06204 -0.11701 -0.03495 -0.11701 -1.11111E-6 C -0.11701 0.03495 -0.09097 0.06204 -0.05816 0.06204 C -0.02621 0.06204 -8.33333E-7 0.03495 -8.33333E-7 -1.11111E-6 " pathEditMode="relative" rAng="0" ptsTypes="AAAAA">
                                      <p:cBhvr>
                                        <p:cTn id="40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0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403 -2.59259E-6 C -0.23403 -0.03495 -0.20782 -0.06203 -0.17587 -0.06203 C -0.14306 -0.06203 -0.11702 -0.03495 -0.11702 -2.59259E-6 C -0.11702 0.03496 -0.09097 0.06204 -0.05816 0.06204 C -0.02622 0.06204 5E-6 0.03496 5E-6 -2.59259E-6 " pathEditMode="relative" rAng="0" ptsTypes="AAAAA">
                                      <p:cBhvr>
                                        <p:cTn id="4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0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5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402 3.7037E-6 C -0.23402 -0.03496 -0.20781 -0.06204 -0.17586 -0.06204 C -0.14305 -0.06204 -0.11701 -0.03496 -0.11701 3.7037E-6 C -0.11701 0.03495 -0.09097 0.06203 -0.05816 0.06203 C -0.02621 0.06203 -3.33333E-6 0.03495 -3.33333E-6 3.7037E-6 " pathEditMode="relative" rAng="0" ptsTypes="AAAAA">
                                      <p:cBhvr>
                                        <p:cTn id="52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0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on from 10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1792921"/>
              </p:ext>
            </p:extLst>
          </p:nvPr>
        </p:nvGraphicFramePr>
        <p:xfrm>
          <a:off x="861372" y="4500103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660040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12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099746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13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39452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</a:t>
            </a:r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979158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15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18864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16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858570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17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325572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18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765278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19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204984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20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220334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11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780628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10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340922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887568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434214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94508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4" name="Oval 23"/>
          <p:cNvSpPr/>
          <p:nvPr/>
        </p:nvSpPr>
        <p:spPr>
          <a:xfrm>
            <a:off x="2428454" y="5021800"/>
            <a:ext cx="432000" cy="43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Left Bracket 2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2641660" y="4063968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2592857" y="3554199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30668" y="1775104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were 9 ants out for a walk.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30668" y="2370119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 Then 5 more joined in.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91570" y="2965134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 How many ants were out for a walk?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0" name="Left Bracket 29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3061656" y="4063968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TextBox 30"/>
          <p:cNvSpPr txBox="1"/>
          <p:nvPr/>
        </p:nvSpPr>
        <p:spPr>
          <a:xfrm>
            <a:off x="3012853" y="3554199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2" name="Left Bracket 3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3497189" y="4063968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3" name="TextBox 32"/>
          <p:cNvSpPr txBox="1"/>
          <p:nvPr/>
        </p:nvSpPr>
        <p:spPr>
          <a:xfrm>
            <a:off x="3448386" y="3554199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4" name="Left Bracket 3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3932722" y="4063968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5" name="TextBox 34"/>
          <p:cNvSpPr txBox="1"/>
          <p:nvPr/>
        </p:nvSpPr>
        <p:spPr>
          <a:xfrm>
            <a:off x="3883919" y="3554199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6" name="Left Bracket 35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4395551" y="4063968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7" name="TextBox 36"/>
          <p:cNvSpPr txBox="1"/>
          <p:nvPr/>
        </p:nvSpPr>
        <p:spPr>
          <a:xfrm>
            <a:off x="4319452" y="3554199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8" name="Oval 37"/>
          <p:cNvSpPr/>
          <p:nvPr/>
        </p:nvSpPr>
        <p:spPr>
          <a:xfrm>
            <a:off x="4669444" y="5042052"/>
            <a:ext cx="432000" cy="43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/>
      <p:bldP spid="27" grpId="0"/>
      <p:bldP spid="28" grpId="0"/>
      <p:bldP spid="29" grpId="0"/>
      <p:bldP spid="30" grpId="0" animBg="1"/>
      <p:bldP spid="31" grpId="0"/>
      <p:bldP spid="32" grpId="0" animBg="1"/>
      <p:bldP spid="33" grpId="0"/>
      <p:bldP spid="34" grpId="0" animBg="1"/>
      <p:bldP spid="35" grpId="0"/>
      <p:bldP spid="36" grpId="0" animBg="1"/>
      <p:bldP spid="37" grpId="0"/>
      <p:bldP spid="3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and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on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861372" y="4500103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660040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12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099746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13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39452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</a:t>
            </a:r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979158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15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18864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16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858570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17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325572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18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765278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19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204984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20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220334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11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780628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10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340922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887568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434214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94508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4" name="Oval 23"/>
          <p:cNvSpPr/>
          <p:nvPr/>
        </p:nvSpPr>
        <p:spPr>
          <a:xfrm>
            <a:off x="3765099" y="5021800"/>
            <a:ext cx="432000" cy="43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Left Bracket 2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3976922" y="4063969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3928119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30668" y="1775104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Eva found 12 eggs.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30668" y="2370119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 Her mum bought 6 more.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91570" y="2965134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How many eggs do they have now?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0" name="Left Bracket 29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4424214" y="4063969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TextBox 30"/>
          <p:cNvSpPr txBox="1"/>
          <p:nvPr/>
        </p:nvSpPr>
        <p:spPr>
          <a:xfrm>
            <a:off x="4348115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2" name="Left Bracket 3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4859747" y="4063969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3" name="TextBox 32"/>
          <p:cNvSpPr txBox="1"/>
          <p:nvPr/>
        </p:nvSpPr>
        <p:spPr>
          <a:xfrm>
            <a:off x="4783648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4" name="Left Bracket 3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5295280" y="4063969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5" name="TextBox 34"/>
          <p:cNvSpPr txBox="1"/>
          <p:nvPr/>
        </p:nvSpPr>
        <p:spPr>
          <a:xfrm>
            <a:off x="5219181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6" name="Left Bracket 35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5758109" y="4063969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7" name="TextBox 36"/>
          <p:cNvSpPr txBox="1"/>
          <p:nvPr/>
        </p:nvSpPr>
        <p:spPr>
          <a:xfrm>
            <a:off x="5654714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8" name="Oval 37"/>
          <p:cNvSpPr/>
          <p:nvPr/>
        </p:nvSpPr>
        <p:spPr>
          <a:xfrm>
            <a:off x="6442327" y="5028274"/>
            <a:ext cx="432000" cy="43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372" y="723912"/>
            <a:ext cx="2079571" cy="1559678"/>
          </a:xfrm>
          <a:prstGeom prst="rect">
            <a:avLst/>
          </a:prstGeom>
        </p:spPr>
      </p:pic>
      <p:sp>
        <p:nvSpPr>
          <p:cNvPr id="39" name="Left Bracket 38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6222007" y="4038861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0" name="TextBox 39"/>
          <p:cNvSpPr txBox="1"/>
          <p:nvPr/>
        </p:nvSpPr>
        <p:spPr>
          <a:xfrm>
            <a:off x="6132260" y="3529092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3655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/>
      <p:bldP spid="27" grpId="0"/>
      <p:bldP spid="28" grpId="0"/>
      <p:bldP spid="29" grpId="0"/>
      <p:bldP spid="30" grpId="0" animBg="1"/>
      <p:bldP spid="31" grpId="0"/>
      <p:bldP spid="32" grpId="0" animBg="1"/>
      <p:bldP spid="33" grpId="0"/>
      <p:bldP spid="34" grpId="0" animBg="1"/>
      <p:bldP spid="35" grpId="0"/>
      <p:bldP spid="36" grpId="0" animBg="1"/>
      <p:bldP spid="37" grpId="0"/>
      <p:bldP spid="38" grpId="0" animBg="1"/>
      <p:bldP spid="39" grpId="0" animBg="1"/>
      <p:bldP spid="4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861372" y="4500103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997530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12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37236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13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76942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</a:t>
            </a:r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16648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15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756354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16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196060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17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63062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18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557824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11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118118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10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678412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225058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771704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331998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on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30668" y="1775104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 shop had 4 juice boxes. 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30668" y="2370119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 They ordered 12 more.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91570" y="2965134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How many juice boxes do they have now?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808" y="2126892"/>
            <a:ext cx="1780503" cy="91399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05" y="2014862"/>
            <a:ext cx="797665" cy="90212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446" y="1572576"/>
            <a:ext cx="797665" cy="719323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1875077" y="502840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5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435371" y="504205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982017" y="502840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3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861372" y="4500103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997530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12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37236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13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76942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</a:t>
            </a:r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16648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15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756354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16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196060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17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63062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18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557824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11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118118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10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678412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225058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771704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331998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2" name="Oval 21"/>
          <p:cNvSpPr/>
          <p:nvPr/>
        </p:nvSpPr>
        <p:spPr>
          <a:xfrm>
            <a:off x="1542209" y="5037408"/>
            <a:ext cx="432000" cy="43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Left Bracket 2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1738686" y="4063969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1689883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5" name="Left Bracket 2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2185978" y="4063969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2109879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7" name="Left Bracket 2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2621511" y="4063969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2545412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9" name="Left Bracket 28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3057044" y="4063969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TextBox 29"/>
          <p:cNvSpPr txBox="1"/>
          <p:nvPr/>
        </p:nvSpPr>
        <p:spPr>
          <a:xfrm>
            <a:off x="2980945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1" name="Left Bracket 30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3519873" y="4063969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TextBox 31"/>
          <p:cNvSpPr txBox="1"/>
          <p:nvPr/>
        </p:nvSpPr>
        <p:spPr>
          <a:xfrm>
            <a:off x="3416478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3" name="Oval 32"/>
          <p:cNvSpPr/>
          <p:nvPr/>
        </p:nvSpPr>
        <p:spPr>
          <a:xfrm>
            <a:off x="6880521" y="5059239"/>
            <a:ext cx="432000" cy="43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Left Bracket 3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3983771" y="4038861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5" name="TextBox 34"/>
          <p:cNvSpPr txBox="1"/>
          <p:nvPr/>
        </p:nvSpPr>
        <p:spPr>
          <a:xfrm>
            <a:off x="3894024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on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30668" y="1775104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 shop had 4 juice boxes. 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30668" y="2370119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 They ordered 12 more.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91570" y="2965134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How many juice boxes do they have now?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808" y="2126892"/>
            <a:ext cx="1780503" cy="91399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05" y="2014862"/>
            <a:ext cx="797665" cy="90212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446" y="1572576"/>
            <a:ext cx="797665" cy="719323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1875077" y="502840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5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421723" y="502728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982017" y="502840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3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56" name="Left Bracket 55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4433157" y="4026446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7" name="TextBox 56"/>
          <p:cNvSpPr txBox="1"/>
          <p:nvPr/>
        </p:nvSpPr>
        <p:spPr>
          <a:xfrm>
            <a:off x="4384354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58" name="Left Bracket 57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4880449" y="4026446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9" name="TextBox 58"/>
          <p:cNvSpPr txBox="1"/>
          <p:nvPr/>
        </p:nvSpPr>
        <p:spPr>
          <a:xfrm>
            <a:off x="4804350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60" name="Left Bracket 59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5315982" y="4026446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TextBox 60"/>
          <p:cNvSpPr txBox="1"/>
          <p:nvPr/>
        </p:nvSpPr>
        <p:spPr>
          <a:xfrm>
            <a:off x="5239883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62" name="Left Bracket 6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5751515" y="4026446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Box 62"/>
          <p:cNvSpPr txBox="1"/>
          <p:nvPr/>
        </p:nvSpPr>
        <p:spPr>
          <a:xfrm>
            <a:off x="5675416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  <a:endParaRPr lang="en-GB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4" name="Left Bracket 6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6214344" y="4026446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5" name="TextBox 64"/>
          <p:cNvSpPr txBox="1"/>
          <p:nvPr/>
        </p:nvSpPr>
        <p:spPr>
          <a:xfrm>
            <a:off x="6110949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11</a:t>
            </a:r>
            <a:endParaRPr lang="en-GB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6" name="Left Bracket 65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6678242" y="4001338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7" name="TextBox 66"/>
          <p:cNvSpPr txBox="1"/>
          <p:nvPr/>
        </p:nvSpPr>
        <p:spPr>
          <a:xfrm>
            <a:off x="6588495" y="355420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12</a:t>
            </a:r>
            <a:endParaRPr lang="en-GB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76154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/>
      <p:bldP spid="25" grpId="0" animBg="1"/>
      <p:bldP spid="26" grpId="0"/>
      <p:bldP spid="27" grpId="0" animBg="1"/>
      <p:bldP spid="28" grpId="0"/>
      <p:bldP spid="29" grpId="0" animBg="1"/>
      <p:bldP spid="30" grpId="0"/>
      <p:bldP spid="31" grpId="0" animBg="1"/>
      <p:bldP spid="32" grpId="0"/>
      <p:bldP spid="33" grpId="0" animBg="1"/>
      <p:bldP spid="34" grpId="0" animBg="1"/>
      <p:bldP spid="35" grpId="0"/>
      <p:bldP spid="56" grpId="0" animBg="1"/>
      <p:bldP spid="57" grpId="0"/>
      <p:bldP spid="58" grpId="0" animBg="1"/>
      <p:bldP spid="59" grpId="0"/>
      <p:bldP spid="60" grpId="0" animBg="1"/>
      <p:bldP spid="61" grpId="0"/>
      <p:bldP spid="62" grpId="0" animBg="1"/>
      <p:bldP spid="63" grpId="0"/>
      <p:bldP spid="64" grpId="0" animBg="1"/>
      <p:bldP spid="65" grpId="0"/>
      <p:bldP spid="66" grpId="0" animBg="1"/>
      <p:bldP spid="6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861372" y="4500103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997530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12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37236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13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76942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</a:t>
            </a:r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16648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15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756354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16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196060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17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63062" y="5018632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18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557824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11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118118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10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678412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225058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771704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331998" y="501541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2" name="Oval 21"/>
          <p:cNvSpPr/>
          <p:nvPr/>
        </p:nvSpPr>
        <p:spPr>
          <a:xfrm>
            <a:off x="5105671" y="5024530"/>
            <a:ext cx="432000" cy="43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Left Bracket 2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5315774" y="4008774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266971" y="3499005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5" name="Left Bracket 2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5763066" y="4008774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5686967" y="3499005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7" name="Left Bracket 2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6198599" y="4008774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6122500" y="3499005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9" name="Left Bracket 28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6634132" y="4008774"/>
            <a:ext cx="448849" cy="43553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TextBox 29"/>
          <p:cNvSpPr txBox="1"/>
          <p:nvPr/>
        </p:nvSpPr>
        <p:spPr>
          <a:xfrm>
            <a:off x="6558033" y="3499005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3" name="Oval 32"/>
          <p:cNvSpPr/>
          <p:nvPr/>
        </p:nvSpPr>
        <p:spPr>
          <a:xfrm>
            <a:off x="6880521" y="5031943"/>
            <a:ext cx="432000" cy="432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on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30668" y="1775104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 shop had 4 juice boxes. 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30668" y="2370119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 They ordered 12 more.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91570" y="2965134"/>
            <a:ext cx="7038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How many juice boxes do they have now?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808" y="2126892"/>
            <a:ext cx="1780503" cy="91399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05" y="2014862"/>
            <a:ext cx="797665" cy="90212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446" y="1572576"/>
            <a:ext cx="797665" cy="719323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1875077" y="502840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5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421723" y="502840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4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982017" y="502840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3</a:t>
            </a:r>
            <a:endParaRPr lang="en-GB" sz="24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9507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/>
      <p:bldP spid="25" grpId="0" animBg="1"/>
      <p:bldP spid="26" grpId="0"/>
      <p:bldP spid="27" grpId="0" animBg="1"/>
      <p:bldP spid="28" grpId="0"/>
      <p:bldP spid="29" grpId="0" animBg="1"/>
      <p:bldP spid="30" grpId="0"/>
      <p:bldP spid="3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3 and 4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8|7.9|11.2|19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1.6|0.6|0.8|0.7|0.6|9|1.1|1.2|1.1|3.6|3.4|4.4|3.7|9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2.5|4.5|4.9|2.2|1.9|2|2|5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5.1|2.7|8.6|8.8|1|1.1|1.1|1|9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3.8|3.4|6.3|9.4|1|1|1|1|1|13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3.5|1.8|2.2|2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5|1|1.4|0.9|1|0.8|0.9|0.9|0.8|0.9|0.8|0.9|19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|6.9|0.9|1.1|1|9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4444</TotalTime>
  <Words>402</Words>
  <Application>Microsoft Office PowerPoint</Application>
  <PresentationFormat>On-screen Show (4:3)</PresentationFormat>
  <Paragraphs>166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PowerPoint Presentation</vt:lpstr>
      <vt:lpstr>Have a go at questions 3 and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231</cp:revision>
  <dcterms:created xsi:type="dcterms:W3CDTF">2019-07-05T11:02:13Z</dcterms:created>
  <dcterms:modified xsi:type="dcterms:W3CDTF">2021-01-06T19:50:50Z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