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3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5887-1627-473C-859D-3A78C9690A2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C82D7-682E-4E25-A6CC-4342C7FF3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508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5887-1627-473C-859D-3A78C9690A2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C82D7-682E-4E25-A6CC-4342C7FF3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801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5887-1627-473C-859D-3A78C9690A2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C82D7-682E-4E25-A6CC-4342C7FF3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841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5887-1627-473C-859D-3A78C9690A2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C82D7-682E-4E25-A6CC-4342C7FF3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36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5887-1627-473C-859D-3A78C9690A2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C82D7-682E-4E25-A6CC-4342C7FF3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395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5887-1627-473C-859D-3A78C9690A2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C82D7-682E-4E25-A6CC-4342C7FF3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7073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5887-1627-473C-859D-3A78C9690A2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C82D7-682E-4E25-A6CC-4342C7FF3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271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5887-1627-473C-859D-3A78C9690A2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C82D7-682E-4E25-A6CC-4342C7FF3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990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5887-1627-473C-859D-3A78C9690A2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C82D7-682E-4E25-A6CC-4342C7FF3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930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5887-1627-473C-859D-3A78C9690A2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C82D7-682E-4E25-A6CC-4342C7FF3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021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5887-1627-473C-859D-3A78C9690A2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C82D7-682E-4E25-A6CC-4342C7FF3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123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45887-1627-473C-859D-3A78C9690A2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FC82D7-682E-4E25-A6CC-4342C7FF3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335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043" y="225252"/>
            <a:ext cx="4474494" cy="6569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689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1</cp:revision>
  <dcterms:created xsi:type="dcterms:W3CDTF">2021-01-26T15:17:14Z</dcterms:created>
  <dcterms:modified xsi:type="dcterms:W3CDTF">2021-01-26T15:17:29Z</dcterms:modified>
</cp:coreProperties>
</file>