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87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78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871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688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179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9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120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872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571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1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82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94D7A-0CCA-4CC2-B61D-177A77158FA0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05D0A-EDCB-4DB5-9822-5BFBB53EE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15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300942"/>
            <a:ext cx="1048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Cursive Looped" panose="02000000000000000000" pitchFamily="2" charset="0"/>
              </a:rPr>
              <a:t>Leaf by Sandra Dieckmann</a:t>
            </a:r>
          </a:p>
          <a:p>
            <a:r>
              <a:rPr lang="en-GB" sz="1400" dirty="0">
                <a:latin typeface="Twinkl Cursive Looped" panose="02000000000000000000" pitchFamily="2" charset="0"/>
              </a:rPr>
              <a:t>L.O. To answer questions about a story using evidence from the text and illustrations.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824162"/>
            <a:ext cx="10544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Twinkl Cursive Looped" panose="02000000000000000000" pitchFamily="2" charset="0"/>
              </a:rPr>
              <a:t>Read the extract from the book below.</a:t>
            </a:r>
          </a:p>
          <a:p>
            <a:endParaRPr lang="en-GB" sz="1200" dirty="0">
              <a:latin typeface="Twinkl Cursive Looped" panose="02000000000000000000" pitchFamily="2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Stomping around the forest, the creature collected leaves everyday. Big leaves and small leaves, round leaves and colourful ones. As he looked around the forest with a searching eye, the animals would flee in fear.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17656"/>
          <a:stretch/>
        </p:blipFill>
        <p:spPr>
          <a:xfrm>
            <a:off x="914400" y="1655160"/>
            <a:ext cx="10115550" cy="13774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14400" y="3267447"/>
            <a:ext cx="102204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XCCW Joined 22a" panose="03050602040000000000" pitchFamily="66" charset="0"/>
              </a:rPr>
              <a:t>1</a:t>
            </a:r>
            <a:r>
              <a:rPr lang="en-GB" sz="1200" dirty="0">
                <a:latin typeface="Twinkl Cursive Looped" panose="02000000000000000000" pitchFamily="2" charset="0"/>
              </a:rPr>
              <a:t>.Why do you think the animal was collecting leaves?</a:t>
            </a: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>
                <a:latin typeface="XCCW Joined 22a" panose="03050602040000000000" pitchFamily="66" charset="0"/>
              </a:rPr>
              <a:t> </a:t>
            </a: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2.What adjectives (describing words) does the author use to describe the leaves</a:t>
            </a:r>
            <a:r>
              <a:rPr lang="en-GB" sz="1200" dirty="0">
                <a:latin typeface="XCCW Joined 22a" panose="03050602040000000000" pitchFamily="66" charset="0"/>
              </a:rPr>
              <a:t>?</a:t>
            </a: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pPr marL="342900" indent="-342900">
              <a:buAutoNum type="arabicPeriod"/>
            </a:pPr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3.What word in the text tells you that the animals were running away from Leaf?  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914400" y="3784922"/>
            <a:ext cx="10220446" cy="11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14400" y="4104734"/>
            <a:ext cx="10220446" cy="11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818235"/>
            <a:ext cx="10220445" cy="5905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879632"/>
            <a:ext cx="10220445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01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240" y="370390"/>
            <a:ext cx="11273742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4</a:t>
            </a:r>
            <a:r>
              <a:rPr lang="en-GB" sz="1200" dirty="0">
                <a:latin typeface="Twinkl Cursive Looped" panose="02000000000000000000" pitchFamily="2" charset="0"/>
              </a:rPr>
              <a:t>. Why do you think the animals ran away from leaf?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Twinkl Cursive Looped" panose="02000000000000000000" pitchFamily="2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5. What word in the text describes how Leaf moves around the forest?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r>
              <a:rPr lang="en-GB" sz="1200" dirty="0">
                <a:latin typeface="XCCW Joined 22a" panose="03050602040000000000" pitchFamily="66" charset="0"/>
              </a:rPr>
              <a:t> 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Twinkl Cursive Looped" panose="02000000000000000000" pitchFamily="2" charset="0"/>
            </a:endParaRPr>
          </a:p>
          <a:p>
            <a:endParaRPr lang="en-GB" sz="1200" dirty="0">
              <a:latin typeface="Twinkl Cursive Looped" panose="02000000000000000000" pitchFamily="2" charset="0"/>
            </a:endParaRPr>
          </a:p>
          <a:p>
            <a:r>
              <a:rPr lang="en-GB" sz="1200" dirty="0">
                <a:latin typeface="Twinkl Cursive Looped" panose="02000000000000000000" pitchFamily="2" charset="0"/>
              </a:rPr>
              <a:t>6. How do you think Leaf felt when the other animals ran away from him?</a:t>
            </a: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  <a:p>
            <a:endParaRPr lang="en-GB" sz="1200" dirty="0">
              <a:latin typeface="XCCW Joined 22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3" y="1456783"/>
            <a:ext cx="10822330" cy="5905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4" y="866233"/>
            <a:ext cx="10822329" cy="590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11" y="2047333"/>
            <a:ext cx="10822331" cy="590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748"/>
          <a:stretch/>
        </p:blipFill>
        <p:spPr>
          <a:xfrm>
            <a:off x="358810" y="2933759"/>
            <a:ext cx="10741303" cy="1805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754"/>
          <a:stretch/>
        </p:blipFill>
        <p:spPr>
          <a:xfrm>
            <a:off x="358810" y="5135151"/>
            <a:ext cx="10741303" cy="155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75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165</Words>
  <Application>Microsoft Office PowerPoint</Application>
  <PresentationFormat>Widescreen</PresentationFormat>
  <Paragraphs>45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XCCW Joined 22a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C Coles BTP</cp:lastModifiedBy>
  <cp:revision>9</cp:revision>
  <cp:lastPrinted>2021-05-12T12:59:34Z</cp:lastPrinted>
  <dcterms:created xsi:type="dcterms:W3CDTF">2021-05-12T12:17:15Z</dcterms:created>
  <dcterms:modified xsi:type="dcterms:W3CDTF">2021-05-16T14:30:27Z</dcterms:modified>
</cp:coreProperties>
</file>