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0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EDBE3-08C5-4E08-BB96-065E98F22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9C6F53-33F1-4768-8E70-3B36E5175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D4861-F739-4393-ADCA-DC1AFD27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80491-E5BB-4B89-A043-4B3A570B6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B5110-61F0-433A-B924-EEF0AFEA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00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02C4-B418-4384-BE59-1515DD0D9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8C54E-785A-4665-A0F9-D7F29C462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AFCB3-F8AD-4DEF-AB54-2F6008B75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DAB0F-42EA-42AC-B085-E0C10C3E7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4C86E-006B-4E19-BA3F-914D5141D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52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E2C4E-7953-4890-9D58-6B809138D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50579-94B7-41DE-AD2B-33FD2B740A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8DF78-B8DA-4B98-9E37-5ECE7C9BC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865AC-6F75-4942-BC5E-909B473C3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276F3-7634-4398-B2B1-F065C751C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5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A3759-E01B-4547-BFAC-A196F2D7A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E7628-B38B-415F-B158-37CD2FE97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FF1BA-F5F0-49EB-A451-B88237D92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2E9F5-5074-437C-BFCC-4226FDA9F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66D93-31A0-43E2-8CDA-C9DEB0F05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9AD706-D270-44A1-8368-515E06EFB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62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93B2A-486C-46ED-AD1E-3DC87766B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4FF483-6499-4848-B161-B89F617EB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1F554-A781-4847-B773-E54A2D8F9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508109-E516-4924-B385-004F53DC3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A35C4A-7C43-4BA3-B77C-A25F0F48F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C9116B-5385-40DB-AE26-45F535169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3AB63-3301-49D8-8B5E-715AE5CA8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3E1F71-20D0-4576-B08B-AAD4251D5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25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551C-812E-4A24-8452-260C274E2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7DEAB-2F41-4174-89BB-CB29C8213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9634F2-98EA-4564-9CC1-1174F9AC0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71C0EE-3961-41B7-98D4-D7ED65C56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127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5CFECD-CE44-40F3-A0F8-058B1A584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12AC2E-B26B-42B0-A9CB-F22617D58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1691D-D223-4923-AF64-8FDBB1CBE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20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C94F2-B66B-43C2-8B7F-0294E429A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D9315-BB3A-432E-85DF-843581328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22582B-78B7-4569-8833-C13AFB6E7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3D3A80-F37F-4C9B-B0AE-B13CC9CC5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05D2-9584-4CE0-ACF1-51CCEE95A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DB5F7-5605-43FF-A006-479DFE37E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CF682-BEDA-4B2E-A22E-E00F12044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D15CED-76A7-40AD-91D8-8878CB7C4B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CB9766-DB61-403F-B8A1-6B8780B3E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DA94DC-C3F3-4809-A816-DBFA3F586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1799C-1EE0-4ADC-BBD8-59EB858CB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B8807-B3CA-49C4-B408-959ABD98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3CC4A-CF7B-40C4-8D9F-36A6F7C7F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2D290-0FC9-4E03-A192-5D7E13E7D7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BEBB-A18F-4F09-ADD1-93606173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84604-FDA4-4FA7-B540-F6A9A0690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884B0-B7E5-4775-91E9-D4D8D01D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E3C969-FF5F-4C5B-BD7D-87C1C25F70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FBC08-A7E5-40A5-B94C-7B6F0588E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93D0A-623A-4A87-8D4B-4B70AC9C0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8DFBC-C64D-49F0-89EE-4AE758460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95E90F-45EC-4817-BB48-9437DC03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06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F33F6-9687-4A51-9CB9-0DF971F6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79169-A5D6-4814-8447-46D6BACE4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7CB2A-C154-4A67-827E-7FE363258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0C869-6F67-4460-A7F6-0F07634309DA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5C4AE-2421-40C8-88E1-9FFE6F67F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485E8A-CB90-44CC-862B-2058D488C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66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4mmn39/articles/z8t3g82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8" y="258943"/>
            <a:ext cx="4648200" cy="315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932" y="333012"/>
            <a:ext cx="4724400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2440" y="213949"/>
            <a:ext cx="4552950" cy="327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42" y="2317433"/>
            <a:ext cx="4648200" cy="3133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6061" y="2291648"/>
            <a:ext cx="4667250" cy="3028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1804" y="2393633"/>
            <a:ext cx="4657725" cy="3057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928" y="3530781"/>
            <a:ext cx="4733925" cy="3228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0735" y="3474709"/>
            <a:ext cx="47434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85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</a:t>
            </a:r>
            <a:r>
              <a:rPr lang="en-GB" dirty="0" smtClean="0"/>
              <a:t>….</a:t>
            </a:r>
            <a:r>
              <a:rPr lang="en-GB" sz="6000" dirty="0" err="1" smtClean="0">
                <a:latin typeface="Comic Sans MS" panose="030F0702030302020204" pitchFamily="66" charset="0"/>
              </a:rPr>
              <a:t>e</a:t>
            </a:r>
            <a:r>
              <a:rPr lang="en-GB" sz="6000" dirty="0" err="1">
                <a:latin typeface="Comic Sans MS" panose="030F0702030302020204" pitchFamily="66" charset="0"/>
              </a:rPr>
              <a:t>y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hon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monk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99888" y="34372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chimn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25244" y="3958494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mon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donk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>
                <a:latin typeface="Comic Sans MS" panose="030F0702030302020204" pitchFamily="66" charset="0"/>
              </a:rPr>
              <a:t>     turk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73226" y="5845462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m</a:t>
            </a:r>
            <a:r>
              <a:rPr lang="en-GB" sz="3000" dirty="0" smtClean="0">
                <a:latin typeface="Twinkl Precursive" panose="02000000000000000000" pitchFamily="2" charset="0"/>
              </a:rPr>
              <a:t>onkey on a donkey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73729" y="4539319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can count my money.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73729" y="4922235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This honey is sweet.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46" y="1876732"/>
            <a:ext cx="3282564" cy="3993438"/>
          </a:xfrm>
          <a:prstGeom prst="rect">
            <a:avLst/>
          </a:prstGeom>
        </p:spPr>
      </p:pic>
      <p:pic>
        <p:nvPicPr>
          <p:cNvPr id="14" name="Picture 13" descr="Money wads vector clip art | Free SV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954" y="2247838"/>
            <a:ext cx="2712891" cy="2712891"/>
          </a:xfrm>
          <a:prstGeom prst="rect">
            <a:avLst/>
          </a:prstGeom>
        </p:spPr>
      </p:pic>
      <p:pic>
        <p:nvPicPr>
          <p:cNvPr id="15" name="Picture 14" descr="Honey PNG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882" y="2495884"/>
            <a:ext cx="2179964" cy="194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5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20" grpId="0"/>
      <p:bldP spid="37" grpId="0"/>
      <p:bldP spid="37" grpId="1"/>
      <p:bldP spid="38" grpId="0"/>
      <p:bldP spid="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m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pic>
        <p:nvPicPr>
          <p:cNvPr id="1026" name="Picture 2" descr="Year 1 – Friday 3rd April – St Mark&amp;#39;s CofE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894" y="25221"/>
            <a:ext cx="8114212" cy="418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9244" y="1623587"/>
            <a:ext cx="1875280" cy="22813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153106" y="264009"/>
            <a:ext cx="1717865" cy="13255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7000" dirty="0" err="1" smtClean="0">
                <a:latin typeface="Twinkl Precursive" panose="02000000000000000000" pitchFamily="2" charset="0"/>
              </a:rPr>
              <a:t>ey</a:t>
            </a:r>
            <a:endParaRPr lang="en-GB" sz="7000" dirty="0">
              <a:latin typeface="Twinkl Precursive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153106" y="3676475"/>
            <a:ext cx="1717865" cy="13255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Twinkl Precursive" panose="02000000000000000000" pitchFamily="2" charset="0"/>
              </a:rPr>
              <a:t>Monkey on a donkey</a:t>
            </a:r>
            <a:endParaRPr lang="en-GB" sz="2000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92038" y="605749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monk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60853" y="467114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hon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71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1304"/>
            <a:ext cx="9144000" cy="1071563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Wednesday 16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6348" y="4198386"/>
            <a:ext cx="10999304" cy="165576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LO: To use onomatopoeia to write a description of a storm.</a:t>
            </a:r>
          </a:p>
        </p:txBody>
      </p:sp>
    </p:spTree>
    <p:extLst>
      <p:ext uri="{BB962C8B-B14F-4D97-AF65-F5344CB8AC3E}">
        <p14:creationId xmlns:p14="http://schemas.microsoft.com/office/powerpoint/2010/main" val="272158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042" y="2089771"/>
            <a:ext cx="11595653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In the story the snail and the whale, the characters go through a terrible storm.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/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Let’s recap that part of the story.</a:t>
            </a:r>
          </a:p>
        </p:txBody>
      </p:sp>
    </p:spTree>
    <p:extLst>
      <p:ext uri="{BB962C8B-B14F-4D97-AF65-F5344CB8AC3E}">
        <p14:creationId xmlns:p14="http://schemas.microsoft.com/office/powerpoint/2010/main" val="347113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87417BD7-EEAF-41CF-BDB6-163598953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87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5E761906-8980-4AE3-ABD6-66B2AD21F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026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3F0830-71DE-4D2C-948F-8706FDFFC0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7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13D294-37DE-4288-B5E8-07667C678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"/>
            <a:ext cx="12191999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92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4C4E2C-8612-4E5E-A41B-DED010940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96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444B17-BB3C-4C15-B0C6-15F43D0B4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37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the snail and the whale 1200x786.jpg">
            <a:extLst>
              <a:ext uri="{FF2B5EF4-FFF2-40B4-BE49-F238E27FC236}">
                <a16:creationId xmlns:a16="http://schemas.microsoft.com/office/drawing/2014/main" id="{40A295E5-6313-4961-BE5E-F3E3DDC83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568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9026"/>
            <a:ext cx="9144000" cy="117868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What is onomatopoeia?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0295" y="1773238"/>
            <a:ext cx="10111409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https://www.bbc.co.uk/bitesize/topics/z4mmn39/articles/z8t3g82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  <a:p>
            <a:r>
              <a:rPr lang="en-GB" sz="3500" dirty="0">
                <a:latin typeface="Twinkl Cursive Looped" panose="02000000000000000000" pitchFamily="2" charset="0"/>
              </a:rPr>
              <a:t>Onomatopoeia is a word that also makes a sound e.g. bang, crash, boom.</a:t>
            </a:r>
          </a:p>
        </p:txBody>
      </p:sp>
      <p:pic>
        <p:nvPicPr>
          <p:cNvPr id="8194" name="Picture 2" descr="What Is Onomatopoeia: Definition &amp;amp; Examples | Scientific Editing">
            <a:extLst>
              <a:ext uri="{FF2B5EF4-FFF2-40B4-BE49-F238E27FC236}">
                <a16:creationId xmlns:a16="http://schemas.microsoft.com/office/drawing/2014/main" id="{695EEAB7-9E5A-494C-990E-35D132BA0E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CE5"/>
              </a:clrFrom>
              <a:clrTo>
                <a:srgbClr val="FEFC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2" b="5883"/>
          <a:stretch/>
        </p:blipFill>
        <p:spPr bwMode="auto">
          <a:xfrm>
            <a:off x="1501533" y="3319668"/>
            <a:ext cx="9188932" cy="34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45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56" y="135144"/>
            <a:ext cx="11807687" cy="1866694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Can you find the onomatopoeia in these sentences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2428841"/>
            <a:ext cx="9144000" cy="342862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 squeezed the big bottle of tomato sauce.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In the night, the wind was howling.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The leaves crunched under my feet as I walked through the woods.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2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948" y="221215"/>
            <a:ext cx="11304104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Your task: Write sentences using onomatopoeia to describe the storm from the story.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FD1F53-E818-4F96-B933-B5776F3529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19" t="24044" r="19185" b="10996"/>
          <a:stretch/>
        </p:blipFill>
        <p:spPr>
          <a:xfrm>
            <a:off x="2686877" y="2648571"/>
            <a:ext cx="6818245" cy="406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855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165</Words>
  <Application>Microsoft Office PowerPoint</Application>
  <PresentationFormat>Widescreen</PresentationFormat>
  <Paragraphs>33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Twinkl Cursive Looped</vt:lpstr>
      <vt:lpstr>Twinkl Precursive</vt:lpstr>
      <vt:lpstr>Office Theme</vt:lpstr>
      <vt:lpstr>PowerPoint Presentation</vt:lpstr>
      <vt:lpstr>Our Set 3 phoneme for today is….ey </vt:lpstr>
      <vt:lpstr>PowerPoint Presentation</vt:lpstr>
      <vt:lpstr>Wednesday 16th June 2021</vt:lpstr>
      <vt:lpstr>In the story the snail and the whale, the characters go through a terrible storm.  Let’s recap that part of the story.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onomatopoeia?</vt:lpstr>
      <vt:lpstr>Can you find the onomatopoeia in these sentences</vt:lpstr>
      <vt:lpstr>Your task: Write sentences using onomatopoeia to describe the storm from the story.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16th June 2021</dc:title>
  <dc:creator>C Coles BTP</dc:creator>
  <cp:lastModifiedBy>J Geals BTP</cp:lastModifiedBy>
  <cp:revision>7</cp:revision>
  <dcterms:created xsi:type="dcterms:W3CDTF">2021-06-04T14:07:32Z</dcterms:created>
  <dcterms:modified xsi:type="dcterms:W3CDTF">2021-06-05T11:30:23Z</dcterms:modified>
</cp:coreProperties>
</file>