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132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23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24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816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725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633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221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035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455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124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44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660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942755-B3C4-41CF-818A-47664356DA82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634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6381"/>
            <a:ext cx="5348965" cy="620536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86651" y="440099"/>
            <a:ext cx="313898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>
                <a:latin typeface="Twinkl Cursive Looped" panose="02000000000000000000" pitchFamily="2" charset="0"/>
              </a:rPr>
              <a:t>LIST </a:t>
            </a:r>
            <a:r>
              <a:rPr lang="en-GB" sz="2400" b="1" u="sng" dirty="0" smtClean="0">
                <a:latin typeface="Twinkl Cursive Looped" panose="02000000000000000000" pitchFamily="2" charset="0"/>
              </a:rPr>
              <a:t>12 le to </a:t>
            </a:r>
            <a:r>
              <a:rPr lang="en-GB" sz="2400" b="1" u="sng" dirty="0" err="1" smtClean="0">
                <a:latin typeface="Twinkl Cursive Looped" panose="02000000000000000000" pitchFamily="2" charset="0"/>
              </a:rPr>
              <a:t>ly</a:t>
            </a:r>
            <a:r>
              <a:rPr lang="en-GB" sz="2400" b="1" u="sng" dirty="0" smtClean="0">
                <a:latin typeface="Twinkl Cursive Looped" panose="02000000000000000000" pitchFamily="2" charset="0"/>
              </a:rPr>
              <a:t> suffix</a:t>
            </a:r>
          </a:p>
          <a:p>
            <a:r>
              <a:rPr lang="en-US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muscle</a:t>
            </a:r>
            <a:endParaRPr lang="en-GB" sz="24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r>
              <a:rPr lang="en-US" sz="2400" dirty="0">
                <a:latin typeface="Twinkl Cursive Looped" panose="02000000000000000000" pitchFamily="2" charset="0"/>
              </a:rPr>
              <a:t>wriggle</a:t>
            </a:r>
            <a:endParaRPr lang="en-GB" sz="2400" dirty="0">
              <a:latin typeface="Twinkl Cursive Looped" panose="02000000000000000000" pitchFamily="2" charset="0"/>
            </a:endParaRPr>
          </a:p>
          <a:p>
            <a:r>
              <a:rPr lang="en-US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wrinkly</a:t>
            </a:r>
            <a:endParaRPr lang="en-GB" sz="24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r>
              <a:rPr lang="en-US" sz="2400" dirty="0">
                <a:latin typeface="Twinkl Cursive Looped" panose="02000000000000000000" pitchFamily="2" charset="0"/>
              </a:rPr>
              <a:t>cuddle</a:t>
            </a:r>
            <a:endParaRPr lang="en-GB" sz="2400" dirty="0">
              <a:latin typeface="Twinkl Cursive Looped" panose="02000000000000000000" pitchFamily="2" charset="0"/>
            </a:endParaRPr>
          </a:p>
          <a:p>
            <a:r>
              <a:rPr lang="en-US" sz="2400" dirty="0">
                <a:latin typeface="Twinkl Cursive Looped" panose="02000000000000000000" pitchFamily="2" charset="0"/>
              </a:rPr>
              <a:t>wriggly</a:t>
            </a:r>
            <a:endParaRPr lang="en-GB" sz="2400" dirty="0">
              <a:latin typeface="Twinkl Cursive Looped" panose="02000000000000000000" pitchFamily="2" charset="0"/>
            </a:endParaRPr>
          </a:p>
          <a:p>
            <a:r>
              <a:rPr lang="en-US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giggle</a:t>
            </a:r>
            <a:endParaRPr lang="en-GB" sz="24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r>
              <a:rPr lang="en-US" sz="2400" dirty="0">
                <a:latin typeface="Twinkl Cursive Looped" panose="02000000000000000000" pitchFamily="2" charset="0"/>
              </a:rPr>
              <a:t>prickle</a:t>
            </a:r>
            <a:endParaRPr lang="en-GB" sz="2400" dirty="0">
              <a:latin typeface="Twinkl Cursive Looped" panose="02000000000000000000" pitchFamily="2" charset="0"/>
            </a:endParaRPr>
          </a:p>
          <a:p>
            <a:r>
              <a:rPr lang="en-US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bubble</a:t>
            </a:r>
            <a:endParaRPr lang="en-GB" sz="24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r>
              <a:rPr lang="en-US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bubbly</a:t>
            </a:r>
            <a:endParaRPr lang="en-GB" sz="24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r>
              <a:rPr lang="en-US" sz="2400" dirty="0">
                <a:latin typeface="Twinkl Cursive Looped" panose="02000000000000000000" pitchFamily="2" charset="0"/>
              </a:rPr>
              <a:t>prickly</a:t>
            </a:r>
            <a:endParaRPr lang="en-GB" sz="2400" dirty="0">
              <a:latin typeface="Twinkl Cursive Looped" panose="02000000000000000000" pitchFamily="2" charset="0"/>
            </a:endParaRPr>
          </a:p>
          <a:p>
            <a:r>
              <a:rPr lang="en-US" sz="2400" dirty="0">
                <a:latin typeface="Twinkl Cursive Looped" panose="02000000000000000000" pitchFamily="2" charset="0"/>
              </a:rPr>
              <a:t>cuddly</a:t>
            </a:r>
            <a:endParaRPr lang="en-GB" sz="2400" dirty="0">
              <a:latin typeface="Twinkl Cursive Looped" panose="02000000000000000000" pitchFamily="2" charset="0"/>
            </a:endParaRPr>
          </a:p>
          <a:p>
            <a:r>
              <a:rPr lang="en-US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wrinkle</a:t>
            </a:r>
            <a:endParaRPr lang="en-GB" sz="24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r>
              <a:rPr lang="en-US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giggly</a:t>
            </a:r>
            <a:endParaRPr lang="en-GB" sz="24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r>
              <a:rPr lang="en-US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muscly</a:t>
            </a:r>
            <a:endParaRPr lang="en-GB" sz="24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r>
              <a:rPr lang="en-US" sz="2400" dirty="0" smtClean="0">
                <a:latin typeface="Twinkl Cursive Looped" panose="02000000000000000000" pitchFamily="2" charset="0"/>
              </a:rPr>
              <a:t>crumbly</a:t>
            </a:r>
            <a:endParaRPr lang="en-GB" sz="2400" dirty="0">
              <a:latin typeface="Twinkl Cursive Looped" panose="02000000000000000000" pitchFamily="2" charset="0"/>
              <a:ea typeface="MS Mincho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6875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</TotalTime>
  <Words>21</Words>
  <Application>Microsoft Office PowerPoint</Application>
  <PresentationFormat>On-screen Show (4:3)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MS Mincho</vt:lpstr>
      <vt:lpstr>Times New Roman</vt:lpstr>
      <vt:lpstr>Twinkl Cursive Looped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3</cp:revision>
  <dcterms:created xsi:type="dcterms:W3CDTF">2021-02-28T12:00:39Z</dcterms:created>
  <dcterms:modified xsi:type="dcterms:W3CDTF">2021-03-21T21:23:14Z</dcterms:modified>
</cp:coreProperties>
</file>