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6" r:id="rId4"/>
    <p:sldId id="261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43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9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000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65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58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304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712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677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6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37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5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0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8686-F413-4BE2-B8F1-9C3556B3F21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86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dU7NVRFl5I" TargetMode="External"/><Relationship Id="rId2" Type="http://schemas.openxmlformats.org/officeDocument/2006/relationships/hyperlink" Target="https://www.bbc.co.uk/newsround/4937239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hyperlink" Target="https://www.youtube.com/watch?v=H5sW8i3ab8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y0Tl2PvlJo" TargetMode="External"/><Relationship Id="rId2" Type="http://schemas.openxmlformats.org/officeDocument/2006/relationships/hyperlink" Target="https://www.youtube.com/watch?v=3-03w8JF8b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hyperlink" Target="https://www.youtube.com/watch?v=f2IpnYqoP-Q" TargetMode="External"/><Relationship Id="rId4" Type="http://schemas.openxmlformats.org/officeDocument/2006/relationships/hyperlink" Target="https://www.youtube.com/watch?v=kTc3pv7d5vY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  <a:cs typeface="Calibri Light"/>
              </a:rPr>
              <a:t>Thursday 21st January 2021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rgbClr val="92D05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u="sng" dirty="0">
                <a:latin typeface="Comic Sans MS" panose="030F0702030302020204" pitchFamily="66" charset="0"/>
                <a:ea typeface="+mn-lt"/>
                <a:cs typeface="+mn-lt"/>
              </a:rPr>
              <a:t>Topic - Geography</a:t>
            </a:r>
          </a:p>
          <a:p>
            <a:r>
              <a:rPr lang="en-GB" b="1" dirty="0">
                <a:latin typeface="Comic Sans MS" panose="030F0702030302020204" pitchFamily="66" charset="0"/>
                <a:ea typeface="+mn-lt"/>
                <a:cs typeface="+mn-lt"/>
              </a:rPr>
              <a:t>LO: To learn about the Notting Hill Carnival and to compare it with the Rio Carnival.</a:t>
            </a:r>
            <a:endParaRPr lang="en-US" dirty="0">
              <a:latin typeface="Comic Sans MS" panose="030F0702030302020204" pitchFamily="66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2072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Find out about the Notting Hill Carnival in London.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Compare the Notting Hill Carnival with the Rio Carnival that we learnt about last week.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 </a:t>
            </a:r>
          </a:p>
        </p:txBody>
      </p:sp>
      <p:pic>
        <p:nvPicPr>
          <p:cNvPr id="4" name="Picture 3" descr="File:Notting Hill Carnival 2005 022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602" y="267035"/>
            <a:ext cx="3596639" cy="244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58240" y="612844"/>
            <a:ext cx="98755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Notting Hill Carnival: useful online links.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Notting Hill Carnival: What is it?</a:t>
            </a: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https://www.bbc.co.uk/newsround/49372390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err="1">
                <a:latin typeface="Comic Sans MS" panose="030F0702030302020204" pitchFamily="66" charset="0"/>
              </a:rPr>
              <a:t>IsisMas</a:t>
            </a:r>
            <a:r>
              <a:rPr lang="en-GB" dirty="0">
                <a:latin typeface="Comic Sans MS" panose="030F0702030302020204" pitchFamily="66" charset="0"/>
              </a:rPr>
              <a:t> 2014 Notting Hill Carnival - Children</a:t>
            </a:r>
          </a:p>
          <a:p>
            <a:r>
              <a:rPr lang="en-GB" dirty="0">
                <a:latin typeface="Comic Sans MS" panose="030F0702030302020204" pitchFamily="66" charset="0"/>
                <a:hlinkClick r:id="rId3"/>
              </a:rPr>
              <a:t>https://www.youtube.com/watch?v=wdU7NVRFl5I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Notting Hill Carnival 2019 </a:t>
            </a:r>
            <a:r>
              <a:rPr lang="en-GB" dirty="0" err="1">
                <a:latin typeface="Comic Sans MS" panose="030F0702030302020204" pitchFamily="66" charset="0"/>
              </a:rPr>
              <a:t>Batala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Mundo</a:t>
            </a:r>
            <a:r>
              <a:rPr lang="en-GB" dirty="0">
                <a:latin typeface="Comic Sans MS" panose="030F0702030302020204" pitchFamily="66" charset="0"/>
              </a:rPr>
              <a:t> Drummers</a:t>
            </a:r>
          </a:p>
          <a:p>
            <a:r>
              <a:rPr lang="en-GB" dirty="0">
                <a:latin typeface="Comic Sans MS" panose="030F0702030302020204" pitchFamily="66" charset="0"/>
                <a:hlinkClick r:id="rId4"/>
              </a:rPr>
              <a:t>https://www.youtube.com/watch?v=H5sW8i3ab80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 descr="Notting Hill Carnival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337" y="2538259"/>
            <a:ext cx="3883052" cy="271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01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4990" y="547057"/>
            <a:ext cx="987552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Rio Carnival: useful online links.</a:t>
            </a:r>
          </a:p>
          <a:p>
            <a:r>
              <a:rPr lang="en-GB" sz="2400" u="sng" dirty="0">
                <a:latin typeface="Comic Sans MS" panose="030F0702030302020204" pitchFamily="66" charset="0"/>
              </a:rPr>
              <a:t>Here is a new link with more information about the Rio Carnival.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err="1">
                <a:latin typeface="Comic Sans MS" panose="030F0702030302020204" pitchFamily="66" charset="0"/>
              </a:rPr>
              <a:t>Sunhills</a:t>
            </a:r>
            <a:r>
              <a:rPr lang="en-GB" dirty="0">
                <a:latin typeface="Comic Sans MS" panose="030F0702030302020204" pitchFamily="66" charset="0"/>
              </a:rPr>
              <a:t> Valley – Around the world: Brazilian Carnival</a:t>
            </a: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https://www.youtube.com/watch?v=3-03w8JF8bg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</a:rPr>
              <a:t>Links from last week for reference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Brazil Carnival: The Rio de Janeiro parade in 1 minute</a:t>
            </a:r>
          </a:p>
          <a:p>
            <a:r>
              <a:rPr lang="en-GB" dirty="0">
                <a:latin typeface="Comic Sans MS" panose="030F0702030302020204" pitchFamily="66" charset="0"/>
                <a:hlinkClick r:id="rId3"/>
              </a:rPr>
              <a:t>https://www.youtube.com/watch?v=Py0Tl2PvlJo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Carnival Rio de Janeiro Stunning Parade!</a:t>
            </a:r>
          </a:p>
          <a:p>
            <a:r>
              <a:rPr lang="en-GB" dirty="0">
                <a:latin typeface="Comic Sans MS" panose="030F0702030302020204" pitchFamily="66" charset="0"/>
                <a:hlinkClick r:id="rId4"/>
              </a:rPr>
              <a:t>https://www.youtube.com/watch?v=kTc3pv7d5vY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err="1">
                <a:latin typeface="Comic Sans MS" panose="030F0702030302020204" pitchFamily="66" charset="0"/>
              </a:rPr>
              <a:t>Carnaval</a:t>
            </a:r>
            <a:r>
              <a:rPr lang="en-GB" dirty="0">
                <a:latin typeface="Comic Sans MS" panose="030F0702030302020204" pitchFamily="66" charset="0"/>
              </a:rPr>
              <a:t> de Rio de Janeiro</a:t>
            </a:r>
          </a:p>
          <a:p>
            <a:r>
              <a:rPr lang="en-GB" dirty="0">
                <a:latin typeface="Comic Sans MS" panose="030F0702030302020204" pitchFamily="66" charset="0"/>
                <a:hlinkClick r:id="rId5"/>
              </a:rPr>
              <a:t>https://www.youtube.com/watch?v=f2IpnYqoP-Q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 descr="Free photo: Brazil, Carnaval, Rio, Carnival - Free Image ...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917" y="3120388"/>
            <a:ext cx="3728846" cy="248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045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78475" y="1362507"/>
            <a:ext cx="62765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800" dirty="0">
                <a:latin typeface="Comic Sans MS" panose="030F0702030302020204" pitchFamily="66" charset="0"/>
              </a:rPr>
              <a:t>We have now learnt some facts about the Rio Carnival and the Notting Hill Carnival.</a:t>
            </a:r>
          </a:p>
          <a:p>
            <a:pPr algn="just"/>
            <a:endParaRPr lang="en-GB" sz="2800" dirty="0">
              <a:latin typeface="Comic Sans MS" panose="030F0702030302020204" pitchFamily="66" charset="0"/>
            </a:endParaRPr>
          </a:p>
          <a:p>
            <a:pPr algn="just"/>
            <a:r>
              <a:rPr lang="en-GB" sz="2800" dirty="0">
                <a:latin typeface="Comic Sans MS" panose="030F0702030302020204" pitchFamily="66" charset="0"/>
              </a:rPr>
              <a:t>Complete the worksheet to compare these two events.</a:t>
            </a:r>
          </a:p>
          <a:p>
            <a:pPr algn="just"/>
            <a:endParaRPr lang="en-GB" sz="2800" dirty="0">
              <a:latin typeface="Comic Sans MS" panose="030F0702030302020204" pitchFamily="66" charset="0"/>
            </a:endParaRPr>
          </a:p>
          <a:p>
            <a:pPr algn="just"/>
            <a:r>
              <a:rPr lang="en-GB" sz="2800" dirty="0">
                <a:latin typeface="Comic Sans MS" panose="030F0702030302020204" pitchFamily="66" charset="0"/>
              </a:rPr>
              <a:t>This can be found in the class pages on the school website.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3812" y="960726"/>
            <a:ext cx="3633788" cy="512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25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272</Words>
  <Application>Microsoft Office PowerPoint</Application>
  <PresentationFormat>Widescreen</PresentationFormat>
  <Paragraphs>46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Twinkl Cursive Looped</vt:lpstr>
      <vt:lpstr>Office Theme</vt:lpstr>
      <vt:lpstr>Thursday 21st January 2021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14th January 2021</dc:title>
  <dc:creator>E Hanson BTP</dc:creator>
  <cp:lastModifiedBy>C Coles BTP</cp:lastModifiedBy>
  <cp:revision>21</cp:revision>
  <dcterms:created xsi:type="dcterms:W3CDTF">2021-01-09T09:31:24Z</dcterms:created>
  <dcterms:modified xsi:type="dcterms:W3CDTF">2021-01-17T16:21:33Z</dcterms:modified>
</cp:coreProperties>
</file>