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47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101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52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590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00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3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1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808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4EF41-9BB3-42EE-B747-5132D79E36D1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46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18412" y="240239"/>
            <a:ext cx="555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Cursive Looped" panose="02000000000000000000" pitchFamily="2" charset="0"/>
              </a:rPr>
              <a:t>I’m going on a Bear Hunt!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637"/>
              </p:ext>
            </p:extLst>
          </p:nvPr>
        </p:nvGraphicFramePr>
        <p:xfrm>
          <a:off x="562708" y="719666"/>
          <a:ext cx="11085342" cy="5920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5114">
                  <a:extLst>
                    <a:ext uri="{9D8B030D-6E8A-4147-A177-3AD203B41FA5}">
                      <a16:colId xmlns:a16="http://schemas.microsoft.com/office/drawing/2014/main" xmlns="" val="3654236393"/>
                    </a:ext>
                  </a:extLst>
                </a:gridCol>
                <a:gridCol w="5336344">
                  <a:extLst>
                    <a:ext uri="{9D8B030D-6E8A-4147-A177-3AD203B41FA5}">
                      <a16:colId xmlns:a16="http://schemas.microsoft.com/office/drawing/2014/main" xmlns="" val="3663846303"/>
                    </a:ext>
                  </a:extLst>
                </a:gridCol>
                <a:gridCol w="2053884">
                  <a:extLst>
                    <a:ext uri="{9D8B030D-6E8A-4147-A177-3AD203B41FA5}">
                      <a16:colId xmlns:a16="http://schemas.microsoft.com/office/drawing/2014/main" xmlns="" val="2803764494"/>
                    </a:ext>
                  </a:extLst>
                </a:gridCol>
              </a:tblGrid>
              <a:tr h="986714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Name</a:t>
                      </a:r>
                      <a:r>
                        <a:rPr lang="en-GB" baseline="0" dirty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Number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30007698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3434366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59083409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0792769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353777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9891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1" y="1761421"/>
            <a:ext cx="926714" cy="9169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81" y="2715147"/>
            <a:ext cx="896894" cy="9398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13" y="3799946"/>
            <a:ext cx="838076" cy="802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1" y="4776546"/>
            <a:ext cx="1069537" cy="861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944" y="5834119"/>
            <a:ext cx="738631" cy="74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069" y="869345"/>
            <a:ext cx="1022030" cy="69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1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on next slide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38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18412" y="240239"/>
            <a:ext cx="555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Cursive Looped" panose="02000000000000000000" pitchFamily="2" charset="0"/>
              </a:rPr>
              <a:t>I’m going on a Bear Hunt!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69837"/>
              </p:ext>
            </p:extLst>
          </p:nvPr>
        </p:nvGraphicFramePr>
        <p:xfrm>
          <a:off x="562708" y="719666"/>
          <a:ext cx="11085342" cy="624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5114">
                  <a:extLst>
                    <a:ext uri="{9D8B030D-6E8A-4147-A177-3AD203B41FA5}">
                      <a16:colId xmlns:a16="http://schemas.microsoft.com/office/drawing/2014/main" xmlns="" val="3654236393"/>
                    </a:ext>
                  </a:extLst>
                </a:gridCol>
                <a:gridCol w="5336344">
                  <a:extLst>
                    <a:ext uri="{9D8B030D-6E8A-4147-A177-3AD203B41FA5}">
                      <a16:colId xmlns:a16="http://schemas.microsoft.com/office/drawing/2014/main" xmlns="" val="3663846303"/>
                    </a:ext>
                  </a:extLst>
                </a:gridCol>
                <a:gridCol w="2053884">
                  <a:extLst>
                    <a:ext uri="{9D8B030D-6E8A-4147-A177-3AD203B41FA5}">
                      <a16:colId xmlns:a16="http://schemas.microsoft.com/office/drawing/2014/main" xmlns="" val="2803764494"/>
                    </a:ext>
                  </a:extLst>
                </a:gridCol>
              </a:tblGrid>
              <a:tr h="986714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Name</a:t>
                      </a:r>
                      <a:r>
                        <a:rPr lang="en-GB" sz="4000" baseline="0" dirty="0">
                          <a:latin typeface="Twinkl Cursive Looped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GB" sz="4000" baseline="0" dirty="0">
                          <a:latin typeface="Twinkl Cursive Looped" panose="02000000000000000000" pitchFamily="2" charset="0"/>
                        </a:rPr>
                        <a:t>spectacled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Number </a:t>
                      </a:r>
                    </a:p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30007698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brown bear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3434366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grizzly bear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59083409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black</a:t>
                      </a:r>
                      <a:r>
                        <a:rPr lang="en-GB" sz="4000" baseline="0" dirty="0">
                          <a:latin typeface="Twinkl Cursive Looped" panose="02000000000000000000" pitchFamily="2" charset="0"/>
                        </a:rPr>
                        <a:t>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0792769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panda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353777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polar bear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9891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1" y="1761421"/>
            <a:ext cx="926714" cy="9169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81" y="2715147"/>
            <a:ext cx="896894" cy="9398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13" y="3799946"/>
            <a:ext cx="838076" cy="802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1" y="4776546"/>
            <a:ext cx="1069537" cy="861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944" y="5834119"/>
            <a:ext cx="738631" cy="74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069" y="869345"/>
            <a:ext cx="1022030" cy="69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5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41</Words>
  <Application>Microsoft Office PowerPoint</Application>
  <PresentationFormat>Custom</PresentationFormat>
  <Paragraphs>21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Answers on next slide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3</cp:revision>
  <dcterms:created xsi:type="dcterms:W3CDTF">2021-04-25T13:28:02Z</dcterms:created>
  <dcterms:modified xsi:type="dcterms:W3CDTF">2021-04-25T16:43:29Z</dcterms:modified>
</cp:coreProperties>
</file>