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7" r:id="rId3"/>
    <p:sldId id="268" r:id="rId4"/>
    <p:sldId id="269" r:id="rId5"/>
    <p:sldId id="270" r:id="rId6"/>
    <p:sldId id="257" r:id="rId7"/>
    <p:sldId id="271" r:id="rId8"/>
    <p:sldId id="261" r:id="rId9"/>
    <p:sldId id="260" r:id="rId10"/>
    <p:sldId id="262" r:id="rId11"/>
    <p:sldId id="272" r:id="rId12"/>
    <p:sldId id="263" r:id="rId13"/>
    <p:sldId id="264" r:id="rId14"/>
    <p:sldId id="265" r:id="rId15"/>
    <p:sldId id="258" r:id="rId16"/>
    <p:sldId id="266" r:id="rId17"/>
    <p:sldId id="273" r:id="rId18"/>
  </p:sldIdLst>
  <p:sldSz cx="9144000" cy="6858000" type="screen4x3"/>
  <p:notesSz cx="6858000" cy="9144000"/>
  <p:defaultTex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00"/>
    <a:srgbClr val="00CC00"/>
    <a:srgbClr val="FF0000"/>
    <a:srgbClr val="0066FF"/>
    <a:srgbClr val="6600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1452"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Rectangle 4">
            <a:extLst>
              <a:ext uri="{FF2B5EF4-FFF2-40B4-BE49-F238E27FC236}">
                <a16:creationId xmlns:a16="http://schemas.microsoft.com/office/drawing/2014/main" id="{E7EB91EF-B8BD-44F3-8F22-6EA19A875920}"/>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a:extLst>
              <a:ext uri="{FF2B5EF4-FFF2-40B4-BE49-F238E27FC236}">
                <a16:creationId xmlns:a16="http://schemas.microsoft.com/office/drawing/2014/main" id="{C89B51FD-231F-4048-912D-7914C63AAF07}"/>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a:extLst>
              <a:ext uri="{FF2B5EF4-FFF2-40B4-BE49-F238E27FC236}">
                <a16:creationId xmlns:a16="http://schemas.microsoft.com/office/drawing/2014/main" id="{3170F596-C837-434C-B69F-EBAA826A4B3F}"/>
              </a:ext>
            </a:extLst>
          </p:cNvPr>
          <p:cNvSpPr>
            <a:spLocks noGrp="1" noChangeArrowheads="1"/>
          </p:cNvSpPr>
          <p:nvPr>
            <p:ph type="sldNum" sz="quarter" idx="12"/>
          </p:nvPr>
        </p:nvSpPr>
        <p:spPr>
          <a:ln/>
        </p:spPr>
        <p:txBody>
          <a:bodyPr/>
          <a:lstStyle>
            <a:lvl1pPr>
              <a:defRPr/>
            </a:lvl1pPr>
          </a:lstStyle>
          <a:p>
            <a:fld id="{994CC14F-1450-48AE-AB27-DBEC90962D74}" type="slidenum">
              <a:rPr lang="en-GB" altLang="en-US"/>
              <a:pPr/>
              <a:t>‹#›</a:t>
            </a:fld>
            <a:endParaRPr lang="en-GB" altLang="en-US"/>
          </a:p>
        </p:txBody>
      </p:sp>
    </p:spTree>
    <p:extLst>
      <p:ext uri="{BB962C8B-B14F-4D97-AF65-F5344CB8AC3E}">
        <p14:creationId xmlns:p14="http://schemas.microsoft.com/office/powerpoint/2010/main" val="25215415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B9BCC56A-0AAC-4140-924E-1F5FDA7EE05E}"/>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a:extLst>
              <a:ext uri="{FF2B5EF4-FFF2-40B4-BE49-F238E27FC236}">
                <a16:creationId xmlns:a16="http://schemas.microsoft.com/office/drawing/2014/main" id="{EAF43FB3-B9BB-470F-8032-71F6E0A7922B}"/>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a:extLst>
              <a:ext uri="{FF2B5EF4-FFF2-40B4-BE49-F238E27FC236}">
                <a16:creationId xmlns:a16="http://schemas.microsoft.com/office/drawing/2014/main" id="{A33702B2-D438-4B53-B9FA-BB02DE396878}"/>
              </a:ext>
            </a:extLst>
          </p:cNvPr>
          <p:cNvSpPr>
            <a:spLocks noGrp="1" noChangeArrowheads="1"/>
          </p:cNvSpPr>
          <p:nvPr>
            <p:ph type="sldNum" sz="quarter" idx="12"/>
          </p:nvPr>
        </p:nvSpPr>
        <p:spPr>
          <a:ln/>
        </p:spPr>
        <p:txBody>
          <a:bodyPr/>
          <a:lstStyle>
            <a:lvl1pPr>
              <a:defRPr/>
            </a:lvl1pPr>
          </a:lstStyle>
          <a:p>
            <a:fld id="{667B67A6-A3D9-4E61-91B0-123510FA114E}" type="slidenum">
              <a:rPr lang="en-GB" altLang="en-US"/>
              <a:pPr/>
              <a:t>‹#›</a:t>
            </a:fld>
            <a:endParaRPr lang="en-GB" altLang="en-US"/>
          </a:p>
        </p:txBody>
      </p:sp>
    </p:spTree>
    <p:extLst>
      <p:ext uri="{BB962C8B-B14F-4D97-AF65-F5344CB8AC3E}">
        <p14:creationId xmlns:p14="http://schemas.microsoft.com/office/powerpoint/2010/main" val="8075447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Rectangle 4">
            <a:extLst>
              <a:ext uri="{FF2B5EF4-FFF2-40B4-BE49-F238E27FC236}">
                <a16:creationId xmlns:a16="http://schemas.microsoft.com/office/drawing/2014/main" id="{92AAC938-073F-4D75-B1FC-CD6D6740DA4F}"/>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a:extLst>
              <a:ext uri="{FF2B5EF4-FFF2-40B4-BE49-F238E27FC236}">
                <a16:creationId xmlns:a16="http://schemas.microsoft.com/office/drawing/2014/main" id="{6DAD8D15-3B5E-4D18-AE9C-F32983D85DED}"/>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a:extLst>
              <a:ext uri="{FF2B5EF4-FFF2-40B4-BE49-F238E27FC236}">
                <a16:creationId xmlns:a16="http://schemas.microsoft.com/office/drawing/2014/main" id="{EECAFC0A-BA8D-49C9-9A80-C16F43D21392}"/>
              </a:ext>
            </a:extLst>
          </p:cNvPr>
          <p:cNvSpPr>
            <a:spLocks noGrp="1" noChangeArrowheads="1"/>
          </p:cNvSpPr>
          <p:nvPr>
            <p:ph type="sldNum" sz="quarter" idx="12"/>
          </p:nvPr>
        </p:nvSpPr>
        <p:spPr>
          <a:ln/>
        </p:spPr>
        <p:txBody>
          <a:bodyPr/>
          <a:lstStyle>
            <a:lvl1pPr>
              <a:defRPr/>
            </a:lvl1pPr>
          </a:lstStyle>
          <a:p>
            <a:fld id="{64E581D6-F5CB-4105-8534-5FCF308B8D51}" type="slidenum">
              <a:rPr lang="en-GB" altLang="en-US"/>
              <a:pPr/>
              <a:t>‹#›</a:t>
            </a:fld>
            <a:endParaRPr lang="en-GB" altLang="en-US"/>
          </a:p>
        </p:txBody>
      </p:sp>
    </p:spTree>
    <p:extLst>
      <p:ext uri="{BB962C8B-B14F-4D97-AF65-F5344CB8AC3E}">
        <p14:creationId xmlns:p14="http://schemas.microsoft.com/office/powerpoint/2010/main" val="8333864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B48BB4E3-84F6-45E0-88B2-0458717DCFE3}"/>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6" name="Rectangle 5">
            <a:extLst>
              <a:ext uri="{FF2B5EF4-FFF2-40B4-BE49-F238E27FC236}">
                <a16:creationId xmlns:a16="http://schemas.microsoft.com/office/drawing/2014/main" id="{5EC6461A-B2A0-43E6-BABC-78C2CEE3DF06}"/>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6">
            <a:extLst>
              <a:ext uri="{FF2B5EF4-FFF2-40B4-BE49-F238E27FC236}">
                <a16:creationId xmlns:a16="http://schemas.microsoft.com/office/drawing/2014/main" id="{BD6B11CD-CA55-444A-BC34-08605C72C05C}"/>
              </a:ext>
            </a:extLst>
          </p:cNvPr>
          <p:cNvSpPr>
            <a:spLocks noGrp="1" noChangeArrowheads="1"/>
          </p:cNvSpPr>
          <p:nvPr>
            <p:ph type="sldNum" sz="quarter" idx="12"/>
          </p:nvPr>
        </p:nvSpPr>
        <p:spPr>
          <a:ln/>
        </p:spPr>
        <p:txBody>
          <a:bodyPr/>
          <a:lstStyle>
            <a:lvl1pPr>
              <a:defRPr/>
            </a:lvl1pPr>
          </a:lstStyle>
          <a:p>
            <a:fld id="{E172CA8C-A486-4301-8F26-8E256E47FD4C}" type="slidenum">
              <a:rPr lang="en-GB" altLang="en-US"/>
              <a:pPr/>
              <a:t>‹#›</a:t>
            </a:fld>
            <a:endParaRPr lang="en-GB" altLang="en-US"/>
          </a:p>
        </p:txBody>
      </p:sp>
    </p:spTree>
    <p:extLst>
      <p:ext uri="{BB962C8B-B14F-4D97-AF65-F5344CB8AC3E}">
        <p14:creationId xmlns:p14="http://schemas.microsoft.com/office/powerpoint/2010/main" val="42901731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14582806-03F8-4FB8-9888-DBDE4E90AC88}"/>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8" name="Rectangle 5">
            <a:extLst>
              <a:ext uri="{FF2B5EF4-FFF2-40B4-BE49-F238E27FC236}">
                <a16:creationId xmlns:a16="http://schemas.microsoft.com/office/drawing/2014/main" id="{FA44AFFD-4132-40ED-8354-42535022ACDC}"/>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9" name="Rectangle 6">
            <a:extLst>
              <a:ext uri="{FF2B5EF4-FFF2-40B4-BE49-F238E27FC236}">
                <a16:creationId xmlns:a16="http://schemas.microsoft.com/office/drawing/2014/main" id="{E21E781B-5629-42B5-AE36-99274D5DA757}"/>
              </a:ext>
            </a:extLst>
          </p:cNvPr>
          <p:cNvSpPr>
            <a:spLocks noGrp="1" noChangeArrowheads="1"/>
          </p:cNvSpPr>
          <p:nvPr>
            <p:ph type="sldNum" sz="quarter" idx="12"/>
          </p:nvPr>
        </p:nvSpPr>
        <p:spPr>
          <a:ln/>
        </p:spPr>
        <p:txBody>
          <a:bodyPr/>
          <a:lstStyle>
            <a:lvl1pPr>
              <a:defRPr/>
            </a:lvl1pPr>
          </a:lstStyle>
          <a:p>
            <a:fld id="{1AD7035C-900E-46F7-9072-D43D875DE7E1}" type="slidenum">
              <a:rPr lang="en-GB" altLang="en-US"/>
              <a:pPr/>
              <a:t>‹#›</a:t>
            </a:fld>
            <a:endParaRPr lang="en-GB" altLang="en-US"/>
          </a:p>
        </p:txBody>
      </p:sp>
    </p:spTree>
    <p:extLst>
      <p:ext uri="{BB962C8B-B14F-4D97-AF65-F5344CB8AC3E}">
        <p14:creationId xmlns:p14="http://schemas.microsoft.com/office/powerpoint/2010/main" val="5295056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id="{58D4A246-3966-456E-AE0C-9C5CCD1E0D42}"/>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4" name="Rectangle 5">
            <a:extLst>
              <a:ext uri="{FF2B5EF4-FFF2-40B4-BE49-F238E27FC236}">
                <a16:creationId xmlns:a16="http://schemas.microsoft.com/office/drawing/2014/main" id="{6189A0D4-C592-4B98-89D8-0C67A2CBCCA8}"/>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5" name="Rectangle 6">
            <a:extLst>
              <a:ext uri="{FF2B5EF4-FFF2-40B4-BE49-F238E27FC236}">
                <a16:creationId xmlns:a16="http://schemas.microsoft.com/office/drawing/2014/main" id="{16502133-CEF1-4488-85BF-12D1E3B076E6}"/>
              </a:ext>
            </a:extLst>
          </p:cNvPr>
          <p:cNvSpPr>
            <a:spLocks noGrp="1" noChangeArrowheads="1"/>
          </p:cNvSpPr>
          <p:nvPr>
            <p:ph type="sldNum" sz="quarter" idx="12"/>
          </p:nvPr>
        </p:nvSpPr>
        <p:spPr>
          <a:ln/>
        </p:spPr>
        <p:txBody>
          <a:bodyPr/>
          <a:lstStyle>
            <a:lvl1pPr>
              <a:defRPr/>
            </a:lvl1pPr>
          </a:lstStyle>
          <a:p>
            <a:fld id="{B9A04BF1-79C4-4BA6-8C4B-D8CFAE87776B}" type="slidenum">
              <a:rPr lang="en-GB" altLang="en-US"/>
              <a:pPr/>
              <a:t>‹#›</a:t>
            </a:fld>
            <a:endParaRPr lang="en-GB" altLang="en-US"/>
          </a:p>
        </p:txBody>
      </p:sp>
    </p:spTree>
    <p:extLst>
      <p:ext uri="{BB962C8B-B14F-4D97-AF65-F5344CB8AC3E}">
        <p14:creationId xmlns:p14="http://schemas.microsoft.com/office/powerpoint/2010/main" val="32749739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0FE233FE-66FB-4CF5-8BF9-C497EEC526EB}"/>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3" name="Rectangle 5">
            <a:extLst>
              <a:ext uri="{FF2B5EF4-FFF2-40B4-BE49-F238E27FC236}">
                <a16:creationId xmlns:a16="http://schemas.microsoft.com/office/drawing/2014/main" id="{A63B65D5-E59B-4C2D-9D93-6A4BCAAE7CB1}"/>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4" name="Rectangle 6">
            <a:extLst>
              <a:ext uri="{FF2B5EF4-FFF2-40B4-BE49-F238E27FC236}">
                <a16:creationId xmlns:a16="http://schemas.microsoft.com/office/drawing/2014/main" id="{3A86A579-2BF8-4092-8C6B-F51466E5D191}"/>
              </a:ext>
            </a:extLst>
          </p:cNvPr>
          <p:cNvSpPr>
            <a:spLocks noGrp="1" noChangeArrowheads="1"/>
          </p:cNvSpPr>
          <p:nvPr>
            <p:ph type="sldNum" sz="quarter" idx="12"/>
          </p:nvPr>
        </p:nvSpPr>
        <p:spPr>
          <a:ln/>
        </p:spPr>
        <p:txBody>
          <a:bodyPr/>
          <a:lstStyle>
            <a:lvl1pPr>
              <a:defRPr/>
            </a:lvl1pPr>
          </a:lstStyle>
          <a:p>
            <a:fld id="{E079A71C-DAFA-4154-BE57-9A11E3054D7F}" type="slidenum">
              <a:rPr lang="en-GB" altLang="en-US"/>
              <a:pPr/>
              <a:t>‹#›</a:t>
            </a:fld>
            <a:endParaRPr lang="en-GB" altLang="en-US"/>
          </a:p>
        </p:txBody>
      </p:sp>
    </p:spTree>
    <p:extLst>
      <p:ext uri="{BB962C8B-B14F-4D97-AF65-F5344CB8AC3E}">
        <p14:creationId xmlns:p14="http://schemas.microsoft.com/office/powerpoint/2010/main" val="41699782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4">
            <a:extLst>
              <a:ext uri="{FF2B5EF4-FFF2-40B4-BE49-F238E27FC236}">
                <a16:creationId xmlns:a16="http://schemas.microsoft.com/office/drawing/2014/main" id="{F85EB14C-0649-4A5E-B449-978C327ACA3D}"/>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6" name="Rectangle 5">
            <a:extLst>
              <a:ext uri="{FF2B5EF4-FFF2-40B4-BE49-F238E27FC236}">
                <a16:creationId xmlns:a16="http://schemas.microsoft.com/office/drawing/2014/main" id="{17CEA755-05A4-4850-ADAE-759603451D7F}"/>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6">
            <a:extLst>
              <a:ext uri="{FF2B5EF4-FFF2-40B4-BE49-F238E27FC236}">
                <a16:creationId xmlns:a16="http://schemas.microsoft.com/office/drawing/2014/main" id="{0642FF87-6E85-4196-BCD6-031BF25E6945}"/>
              </a:ext>
            </a:extLst>
          </p:cNvPr>
          <p:cNvSpPr>
            <a:spLocks noGrp="1" noChangeArrowheads="1"/>
          </p:cNvSpPr>
          <p:nvPr>
            <p:ph type="sldNum" sz="quarter" idx="12"/>
          </p:nvPr>
        </p:nvSpPr>
        <p:spPr>
          <a:ln/>
        </p:spPr>
        <p:txBody>
          <a:bodyPr/>
          <a:lstStyle>
            <a:lvl1pPr>
              <a:defRPr/>
            </a:lvl1pPr>
          </a:lstStyle>
          <a:p>
            <a:fld id="{82FD7CA6-96B8-4EFE-B428-84927D1F2FC3}" type="slidenum">
              <a:rPr lang="en-GB" altLang="en-US"/>
              <a:pPr/>
              <a:t>‹#›</a:t>
            </a:fld>
            <a:endParaRPr lang="en-GB" altLang="en-US"/>
          </a:p>
        </p:txBody>
      </p:sp>
    </p:spTree>
    <p:extLst>
      <p:ext uri="{BB962C8B-B14F-4D97-AF65-F5344CB8AC3E}">
        <p14:creationId xmlns:p14="http://schemas.microsoft.com/office/powerpoint/2010/main" val="35202194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4">
            <a:extLst>
              <a:ext uri="{FF2B5EF4-FFF2-40B4-BE49-F238E27FC236}">
                <a16:creationId xmlns:a16="http://schemas.microsoft.com/office/drawing/2014/main" id="{0CE9694E-216B-469C-B13B-76B979478440}"/>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6" name="Rectangle 5">
            <a:extLst>
              <a:ext uri="{FF2B5EF4-FFF2-40B4-BE49-F238E27FC236}">
                <a16:creationId xmlns:a16="http://schemas.microsoft.com/office/drawing/2014/main" id="{D0FDDE29-BF64-4296-884A-C9D0C953C31B}"/>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6">
            <a:extLst>
              <a:ext uri="{FF2B5EF4-FFF2-40B4-BE49-F238E27FC236}">
                <a16:creationId xmlns:a16="http://schemas.microsoft.com/office/drawing/2014/main" id="{2FC50FF0-96CA-49DD-A5E1-FF68DF8E5D7D}"/>
              </a:ext>
            </a:extLst>
          </p:cNvPr>
          <p:cNvSpPr>
            <a:spLocks noGrp="1" noChangeArrowheads="1"/>
          </p:cNvSpPr>
          <p:nvPr>
            <p:ph type="sldNum" sz="quarter" idx="12"/>
          </p:nvPr>
        </p:nvSpPr>
        <p:spPr>
          <a:ln/>
        </p:spPr>
        <p:txBody>
          <a:bodyPr/>
          <a:lstStyle>
            <a:lvl1pPr>
              <a:defRPr/>
            </a:lvl1pPr>
          </a:lstStyle>
          <a:p>
            <a:fld id="{76DEB206-95B1-4AF0-B5E4-806D1D56A438}" type="slidenum">
              <a:rPr lang="en-GB" altLang="en-US"/>
              <a:pPr/>
              <a:t>‹#›</a:t>
            </a:fld>
            <a:endParaRPr lang="en-GB" altLang="en-US"/>
          </a:p>
        </p:txBody>
      </p:sp>
    </p:spTree>
    <p:extLst>
      <p:ext uri="{BB962C8B-B14F-4D97-AF65-F5344CB8AC3E}">
        <p14:creationId xmlns:p14="http://schemas.microsoft.com/office/powerpoint/2010/main" val="36836347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15A01917-F34F-466E-8711-A3D49B36A4B5}"/>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a:extLst>
              <a:ext uri="{FF2B5EF4-FFF2-40B4-BE49-F238E27FC236}">
                <a16:creationId xmlns:a16="http://schemas.microsoft.com/office/drawing/2014/main" id="{076D7398-B163-4212-91D8-5BF219E349D0}"/>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a:extLst>
              <a:ext uri="{FF2B5EF4-FFF2-40B4-BE49-F238E27FC236}">
                <a16:creationId xmlns:a16="http://schemas.microsoft.com/office/drawing/2014/main" id="{1EABE9E0-21FF-49B3-853A-685395DD654B}"/>
              </a:ext>
            </a:extLst>
          </p:cNvPr>
          <p:cNvSpPr>
            <a:spLocks noGrp="1" noChangeArrowheads="1"/>
          </p:cNvSpPr>
          <p:nvPr>
            <p:ph type="sldNum" sz="quarter" idx="12"/>
          </p:nvPr>
        </p:nvSpPr>
        <p:spPr>
          <a:ln/>
        </p:spPr>
        <p:txBody>
          <a:bodyPr/>
          <a:lstStyle>
            <a:lvl1pPr>
              <a:defRPr/>
            </a:lvl1pPr>
          </a:lstStyle>
          <a:p>
            <a:fld id="{A64160E8-D2F1-40FB-94F0-A1B7B7693FCA}" type="slidenum">
              <a:rPr lang="en-GB" altLang="en-US"/>
              <a:pPr/>
              <a:t>‹#›</a:t>
            </a:fld>
            <a:endParaRPr lang="en-GB" altLang="en-US"/>
          </a:p>
        </p:txBody>
      </p:sp>
    </p:spTree>
    <p:extLst>
      <p:ext uri="{BB962C8B-B14F-4D97-AF65-F5344CB8AC3E}">
        <p14:creationId xmlns:p14="http://schemas.microsoft.com/office/powerpoint/2010/main" val="31241319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2E631E5E-1328-4B1D-884B-81CEC89F8E21}"/>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a:extLst>
              <a:ext uri="{FF2B5EF4-FFF2-40B4-BE49-F238E27FC236}">
                <a16:creationId xmlns:a16="http://schemas.microsoft.com/office/drawing/2014/main" id="{1A69F02B-1478-4126-BEDE-B3DC9D08055E}"/>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a:extLst>
              <a:ext uri="{FF2B5EF4-FFF2-40B4-BE49-F238E27FC236}">
                <a16:creationId xmlns:a16="http://schemas.microsoft.com/office/drawing/2014/main" id="{E725E322-C74D-40F2-9FB4-BC8E958EF8D5}"/>
              </a:ext>
            </a:extLst>
          </p:cNvPr>
          <p:cNvSpPr>
            <a:spLocks noGrp="1" noChangeArrowheads="1"/>
          </p:cNvSpPr>
          <p:nvPr>
            <p:ph type="sldNum" sz="quarter" idx="12"/>
          </p:nvPr>
        </p:nvSpPr>
        <p:spPr>
          <a:ln/>
        </p:spPr>
        <p:txBody>
          <a:bodyPr/>
          <a:lstStyle>
            <a:lvl1pPr>
              <a:defRPr/>
            </a:lvl1pPr>
          </a:lstStyle>
          <a:p>
            <a:fld id="{33C1B236-8AF9-4DA0-8E37-D7E7AB8B9C29}" type="slidenum">
              <a:rPr lang="en-GB" altLang="en-US"/>
              <a:pPr/>
              <a:t>‹#›</a:t>
            </a:fld>
            <a:endParaRPr lang="en-GB" altLang="en-US"/>
          </a:p>
        </p:txBody>
      </p:sp>
    </p:spTree>
    <p:extLst>
      <p:ext uri="{BB962C8B-B14F-4D97-AF65-F5344CB8AC3E}">
        <p14:creationId xmlns:p14="http://schemas.microsoft.com/office/powerpoint/2010/main" val="34009724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shadeToTitle="1">
        <a:gradFill rotWithShape="0">
          <a:gsLst>
            <a:gs pos="0">
              <a:srgbClr val="660033"/>
            </a:gs>
            <a:gs pos="100000">
              <a:srgbClr val="2F0018"/>
            </a:gs>
          </a:gsLst>
          <a:path path="shape">
            <a:fillToRect l="50000" t="50000" r="50000" b="50000"/>
          </a:path>
        </a:gra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8E0AEA38-B616-4639-B7DE-8E94A95048D5}"/>
              </a:ext>
            </a:extLst>
          </p:cNvPr>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p>
        </p:txBody>
      </p:sp>
      <p:sp>
        <p:nvSpPr>
          <p:cNvPr id="1027" name="Rectangle 3">
            <a:extLst>
              <a:ext uri="{FF2B5EF4-FFF2-40B4-BE49-F238E27FC236}">
                <a16:creationId xmlns:a16="http://schemas.microsoft.com/office/drawing/2014/main" id="{41EFC7D7-AB77-46D8-BD75-6F950B51530A}"/>
              </a:ext>
            </a:extLst>
          </p:cNvPr>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1028" name="Rectangle 4">
            <a:extLst>
              <a:ext uri="{FF2B5EF4-FFF2-40B4-BE49-F238E27FC236}">
                <a16:creationId xmlns:a16="http://schemas.microsoft.com/office/drawing/2014/main" id="{0EF5C998-3A99-4911-BC8D-296BA5D7A5E9}"/>
              </a:ext>
            </a:extLst>
          </p:cNvPr>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smtClean="0"/>
            </a:lvl1pPr>
          </a:lstStyle>
          <a:p>
            <a:pPr>
              <a:defRPr/>
            </a:pPr>
            <a:endParaRPr lang="en-GB" altLang="en-US"/>
          </a:p>
        </p:txBody>
      </p:sp>
      <p:sp>
        <p:nvSpPr>
          <p:cNvPr id="1029" name="Rectangle 5">
            <a:extLst>
              <a:ext uri="{FF2B5EF4-FFF2-40B4-BE49-F238E27FC236}">
                <a16:creationId xmlns:a16="http://schemas.microsoft.com/office/drawing/2014/main" id="{25D6886F-AD71-4F5A-AA4C-E8BFC9856EE0}"/>
              </a:ext>
            </a:extLst>
          </p:cNvPr>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smtClean="0"/>
            </a:lvl1pPr>
          </a:lstStyle>
          <a:p>
            <a:pPr>
              <a:defRPr/>
            </a:pPr>
            <a:endParaRPr lang="en-GB" altLang="en-US"/>
          </a:p>
        </p:txBody>
      </p:sp>
      <p:sp>
        <p:nvSpPr>
          <p:cNvPr id="1030" name="Rectangle 6">
            <a:extLst>
              <a:ext uri="{FF2B5EF4-FFF2-40B4-BE49-F238E27FC236}">
                <a16:creationId xmlns:a16="http://schemas.microsoft.com/office/drawing/2014/main" id="{4B829CF5-8EE1-4B19-9D36-3F2B9E0741F6}"/>
              </a:ext>
            </a:extLst>
          </p:cNvPr>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lvl1pPr>
          </a:lstStyle>
          <a:p>
            <a:fld id="{2F344C5B-D959-4FF0-9A05-DCBA1FCBF237}" type="slidenum">
              <a:rPr lang="en-GB" altLang="en-US"/>
              <a:pPr/>
              <a:t>‹#›</a:t>
            </a:fld>
            <a:endParaRPr lang="en-GB"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98433B88-4367-4A11-9634-47A200575E36}"/>
              </a:ext>
            </a:extLst>
          </p:cNvPr>
          <p:cNvSpPr>
            <a:spLocks noGrp="1" noChangeArrowheads="1"/>
          </p:cNvSpPr>
          <p:nvPr>
            <p:ph type="ctrTitle"/>
          </p:nvPr>
        </p:nvSpPr>
        <p:spPr>
          <a:xfrm>
            <a:off x="685800" y="2130425"/>
            <a:ext cx="7772400" cy="1470025"/>
          </a:xfrm>
        </p:spPr>
        <p:txBody>
          <a:bodyPr anchor="ctr"/>
          <a:lstStyle/>
          <a:p>
            <a:pPr eaLnBrk="1" hangingPunct="1"/>
            <a:r>
              <a:rPr lang="en-GB" altLang="en-US" sz="8800">
                <a:solidFill>
                  <a:schemeClr val="bg1"/>
                </a:solidFill>
                <a:latin typeface="Bauhaus 93" panose="04030905020B02020C02" pitchFamily="82" charset="0"/>
              </a:rPr>
              <a:t>Pop Art</a:t>
            </a:r>
          </a:p>
        </p:txBody>
      </p:sp>
      <p:sp>
        <p:nvSpPr>
          <p:cNvPr id="2051" name="Rectangle 3">
            <a:extLst>
              <a:ext uri="{FF2B5EF4-FFF2-40B4-BE49-F238E27FC236}">
                <a16:creationId xmlns:a16="http://schemas.microsoft.com/office/drawing/2014/main" id="{984F723F-D1D0-4B1B-AF4B-A1B98F704633}"/>
              </a:ext>
            </a:extLst>
          </p:cNvPr>
          <p:cNvSpPr>
            <a:spLocks noGrp="1" noChangeArrowheads="1"/>
          </p:cNvSpPr>
          <p:nvPr>
            <p:ph type="subTitle" idx="1"/>
          </p:nvPr>
        </p:nvSpPr>
        <p:spPr>
          <a:xfrm>
            <a:off x="1371600" y="3886200"/>
            <a:ext cx="6400800" cy="1752600"/>
          </a:xfrm>
        </p:spPr>
        <p:txBody>
          <a:bodyPr/>
          <a:lstStyle/>
          <a:p>
            <a:pPr eaLnBrk="1" hangingPunct="1"/>
            <a:r>
              <a:rPr lang="en-GB" altLang="en-US" sz="4400">
                <a:solidFill>
                  <a:schemeClr val="bg1"/>
                </a:solidFill>
                <a:latin typeface="Bauhaus 93" panose="04030905020B02020C02" pitchFamily="82" charset="0"/>
              </a:rPr>
              <a:t>Andy Warhol</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10">
            <a:extLst>
              <a:ext uri="{FF2B5EF4-FFF2-40B4-BE49-F238E27FC236}">
                <a16:creationId xmlns:a16="http://schemas.microsoft.com/office/drawing/2014/main" id="{12E5997E-FAEB-43E1-A30D-DB63AE2C8B5D}"/>
              </a:ext>
            </a:extLst>
          </p:cNvPr>
          <p:cNvSpPr>
            <a:spLocks noChangeArrowheads="1"/>
          </p:cNvSpPr>
          <p:nvPr/>
        </p:nvSpPr>
        <p:spPr bwMode="auto">
          <a:xfrm>
            <a:off x="1676400" y="6858000"/>
            <a:ext cx="6477000" cy="5715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90000"/>
              </a:lnSpc>
              <a:buFontTx/>
              <a:buNone/>
            </a:pPr>
            <a:r>
              <a:rPr lang="en-US" altLang="en-US">
                <a:latin typeface="Comic Sans MS" panose="030F0702030302020204" pitchFamily="66" charset="0"/>
              </a:rPr>
              <a:t>Gr. 5</a:t>
            </a:r>
          </a:p>
        </p:txBody>
      </p:sp>
      <p:sp>
        <p:nvSpPr>
          <p:cNvPr id="3075" name="Rectangle 11">
            <a:extLst>
              <a:ext uri="{FF2B5EF4-FFF2-40B4-BE49-F238E27FC236}">
                <a16:creationId xmlns:a16="http://schemas.microsoft.com/office/drawing/2014/main" id="{C84959AA-10A3-45BC-8A7F-F6A82052D5D1}"/>
              </a:ext>
            </a:extLst>
          </p:cNvPr>
          <p:cNvSpPr>
            <a:spLocks noChangeArrowheads="1"/>
          </p:cNvSpPr>
          <p:nvPr/>
        </p:nvSpPr>
        <p:spPr bwMode="auto">
          <a:xfrm>
            <a:off x="1295400" y="0"/>
            <a:ext cx="76200" cy="762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3076" name="Rectangle 12">
            <a:extLst>
              <a:ext uri="{FF2B5EF4-FFF2-40B4-BE49-F238E27FC236}">
                <a16:creationId xmlns:a16="http://schemas.microsoft.com/office/drawing/2014/main" id="{5CD71633-6478-4AFC-B20A-93E1DCDADFFF}"/>
              </a:ext>
            </a:extLst>
          </p:cNvPr>
          <p:cNvSpPr>
            <a:spLocks noChangeArrowheads="1"/>
          </p:cNvSpPr>
          <p:nvPr/>
        </p:nvSpPr>
        <p:spPr bwMode="auto">
          <a:xfrm>
            <a:off x="381000" y="0"/>
            <a:ext cx="8305800" cy="7162800"/>
          </a:xfrm>
          <a:prstGeom prst="rect">
            <a:avLst/>
          </a:prstGeom>
          <a:noFill/>
          <a:ln w="9525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pic>
        <p:nvPicPr>
          <p:cNvPr id="3077" name="Picture 14" descr="sjff_02_img0891">
            <a:extLst>
              <a:ext uri="{FF2B5EF4-FFF2-40B4-BE49-F238E27FC236}">
                <a16:creationId xmlns:a16="http://schemas.microsoft.com/office/drawing/2014/main" id="{0C11EEAB-7635-4EFD-9E44-6100965D802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4075" y="2708275"/>
            <a:ext cx="4965700" cy="375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8" name="Text Box 15">
            <a:extLst>
              <a:ext uri="{FF2B5EF4-FFF2-40B4-BE49-F238E27FC236}">
                <a16:creationId xmlns:a16="http://schemas.microsoft.com/office/drawing/2014/main" id="{8400B6D7-F000-4776-8C94-861E5484B411}"/>
              </a:ext>
            </a:extLst>
          </p:cNvPr>
          <p:cNvSpPr txBox="1">
            <a:spLocks noChangeArrowheads="1"/>
          </p:cNvSpPr>
          <p:nvPr/>
        </p:nvSpPr>
        <p:spPr bwMode="auto">
          <a:xfrm>
            <a:off x="1524000" y="685800"/>
            <a:ext cx="6248400" cy="191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en-US" sz="2400" b="1">
                <a:solidFill>
                  <a:schemeClr val="bg1"/>
                </a:solidFill>
                <a:latin typeface="Comic Sans MS" panose="030F0702030302020204" pitchFamily="66" charset="0"/>
                <a:cs typeface="Arial" panose="020B0604020202020204" pitchFamily="34" charset="0"/>
              </a:rPr>
              <a:t>Andy Warhol was a popular American print artist. He helped create a style of art called Pop Art.  Warhol printed pictures of ordinary objects.  He also printed famous people.</a:t>
            </a:r>
            <a:r>
              <a:rPr lang="en-US" altLang="en-US" sz="2400" b="1">
                <a:latin typeface="Comic Sans MS" panose="030F0702030302020204" pitchFamily="66" charset="0"/>
                <a:cs typeface="Arial" panose="020B0604020202020204" pitchFamily="34" charset="0"/>
              </a:rPr>
              <a:t>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a:extLst>
              <a:ext uri="{FF2B5EF4-FFF2-40B4-BE49-F238E27FC236}">
                <a16:creationId xmlns:a16="http://schemas.microsoft.com/office/drawing/2014/main" id="{D47FF1ED-CD50-4A01-A7F5-4E22B13A17DD}"/>
              </a:ext>
            </a:extLst>
          </p:cNvPr>
          <p:cNvSpPr>
            <a:spLocks noChangeArrowheads="1"/>
          </p:cNvSpPr>
          <p:nvPr/>
        </p:nvSpPr>
        <p:spPr bwMode="auto">
          <a:xfrm>
            <a:off x="1676400" y="6858000"/>
            <a:ext cx="6477000" cy="5715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90000"/>
              </a:lnSpc>
              <a:buFontTx/>
              <a:buNone/>
            </a:pPr>
            <a:r>
              <a:rPr lang="en-US" altLang="en-US">
                <a:latin typeface="Comic Sans MS" panose="030F0702030302020204" pitchFamily="66" charset="0"/>
              </a:rPr>
              <a:t>Gr. 5</a:t>
            </a:r>
          </a:p>
        </p:txBody>
      </p:sp>
      <p:sp>
        <p:nvSpPr>
          <p:cNvPr id="4099" name="Rectangle 3">
            <a:extLst>
              <a:ext uri="{FF2B5EF4-FFF2-40B4-BE49-F238E27FC236}">
                <a16:creationId xmlns:a16="http://schemas.microsoft.com/office/drawing/2014/main" id="{63ACACD9-9577-4203-84C0-175E63BB38F5}"/>
              </a:ext>
            </a:extLst>
          </p:cNvPr>
          <p:cNvSpPr>
            <a:spLocks noChangeArrowheads="1"/>
          </p:cNvSpPr>
          <p:nvPr/>
        </p:nvSpPr>
        <p:spPr bwMode="auto">
          <a:xfrm>
            <a:off x="1295400" y="0"/>
            <a:ext cx="76200" cy="762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4100" name="Rectangle 4">
            <a:extLst>
              <a:ext uri="{FF2B5EF4-FFF2-40B4-BE49-F238E27FC236}">
                <a16:creationId xmlns:a16="http://schemas.microsoft.com/office/drawing/2014/main" id="{1AF5F10C-AA3C-4E31-A3F0-C131D9A2C30D}"/>
              </a:ext>
            </a:extLst>
          </p:cNvPr>
          <p:cNvSpPr>
            <a:spLocks noChangeArrowheads="1"/>
          </p:cNvSpPr>
          <p:nvPr/>
        </p:nvSpPr>
        <p:spPr bwMode="auto">
          <a:xfrm>
            <a:off x="381000" y="0"/>
            <a:ext cx="8305800" cy="7162800"/>
          </a:xfrm>
          <a:prstGeom prst="rect">
            <a:avLst/>
          </a:prstGeom>
          <a:noFill/>
          <a:ln w="9525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4101" name="Rectangle 7">
            <a:extLst>
              <a:ext uri="{FF2B5EF4-FFF2-40B4-BE49-F238E27FC236}">
                <a16:creationId xmlns:a16="http://schemas.microsoft.com/office/drawing/2014/main" id="{6434EB71-6B46-4F3A-BFC4-D3ABF43FAF8D}"/>
              </a:ext>
            </a:extLst>
          </p:cNvPr>
          <p:cNvSpPr>
            <a:spLocks noGrp="1" noChangeArrowheads="1"/>
          </p:cNvSpPr>
          <p:nvPr>
            <p:ph type="subTitle" idx="1"/>
          </p:nvPr>
        </p:nvSpPr>
        <p:spPr>
          <a:xfrm>
            <a:off x="1676400" y="6858000"/>
            <a:ext cx="6477000" cy="571500"/>
          </a:xfrm>
          <a:solidFill>
            <a:schemeClr val="bg1"/>
          </a:solidFill>
        </p:spPr>
        <p:txBody>
          <a:bodyPr/>
          <a:lstStyle/>
          <a:p>
            <a:pPr eaLnBrk="1" hangingPunct="1">
              <a:lnSpc>
                <a:spcPct val="90000"/>
              </a:lnSpc>
            </a:pPr>
            <a:r>
              <a:rPr lang="en-US" altLang="en-US" sz="3200"/>
              <a:t>Gr. 5</a:t>
            </a:r>
          </a:p>
        </p:txBody>
      </p:sp>
      <p:sp>
        <p:nvSpPr>
          <p:cNvPr id="4102" name="Rectangle 8">
            <a:extLst>
              <a:ext uri="{FF2B5EF4-FFF2-40B4-BE49-F238E27FC236}">
                <a16:creationId xmlns:a16="http://schemas.microsoft.com/office/drawing/2014/main" id="{0F6C6B18-61D7-4959-904C-4DFC01C808B6}"/>
              </a:ext>
            </a:extLst>
          </p:cNvPr>
          <p:cNvSpPr>
            <a:spLocks noChangeArrowheads="1"/>
          </p:cNvSpPr>
          <p:nvPr/>
        </p:nvSpPr>
        <p:spPr bwMode="auto">
          <a:xfrm>
            <a:off x="1295400" y="0"/>
            <a:ext cx="76200" cy="762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4103" name="Rectangle 9">
            <a:extLst>
              <a:ext uri="{FF2B5EF4-FFF2-40B4-BE49-F238E27FC236}">
                <a16:creationId xmlns:a16="http://schemas.microsoft.com/office/drawing/2014/main" id="{F9981809-DE7E-4505-BF78-D5654F0442AF}"/>
              </a:ext>
            </a:extLst>
          </p:cNvPr>
          <p:cNvSpPr>
            <a:spLocks noChangeArrowheads="1"/>
          </p:cNvSpPr>
          <p:nvPr/>
        </p:nvSpPr>
        <p:spPr bwMode="auto">
          <a:xfrm>
            <a:off x="381000" y="0"/>
            <a:ext cx="8305800" cy="7162800"/>
          </a:xfrm>
          <a:prstGeom prst="rect">
            <a:avLst/>
          </a:prstGeom>
          <a:noFill/>
          <a:ln w="9525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4104" name="Text Box 11">
            <a:extLst>
              <a:ext uri="{FF2B5EF4-FFF2-40B4-BE49-F238E27FC236}">
                <a16:creationId xmlns:a16="http://schemas.microsoft.com/office/drawing/2014/main" id="{FEE9C673-8BBE-49AF-9905-E8A338217634}"/>
              </a:ext>
            </a:extLst>
          </p:cNvPr>
          <p:cNvSpPr txBox="1">
            <a:spLocks noChangeArrowheads="1"/>
          </p:cNvSpPr>
          <p:nvPr/>
        </p:nvSpPr>
        <p:spPr bwMode="auto">
          <a:xfrm>
            <a:off x="838200" y="685800"/>
            <a:ext cx="7315200" cy="5999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en-US" sz="2000" b="1">
                <a:solidFill>
                  <a:schemeClr val="bg1"/>
                </a:solidFill>
                <a:latin typeface="Comic Sans MS" panose="030F0702030302020204" pitchFamily="66" charset="0"/>
                <a:cs typeface="Arial" panose="020B0604020202020204" pitchFamily="34" charset="0"/>
              </a:rPr>
              <a:t>Warhol did most of his painting during the 1960’s.  This was an exciting time in popular culture. New kinds of music, art, books, and movies were being created.  This inspired Warhol to look at art in a new way.</a:t>
            </a:r>
            <a:r>
              <a:rPr lang="en-US" altLang="en-US" sz="2400" b="1">
                <a:solidFill>
                  <a:schemeClr val="bg1"/>
                </a:solidFill>
                <a:latin typeface="Comic Sans MS" panose="030F0702030302020204" pitchFamily="66" charset="0"/>
                <a:cs typeface="Arial" panose="020B0604020202020204" pitchFamily="34" charset="0"/>
              </a:rPr>
              <a:t>  </a:t>
            </a:r>
          </a:p>
          <a:p>
            <a:pPr algn="ctr" eaLnBrk="1" hangingPunct="1">
              <a:spcBef>
                <a:spcPct val="50000"/>
              </a:spcBef>
            </a:pPr>
            <a:endParaRPr lang="en-US" altLang="en-US" sz="2400" b="1">
              <a:solidFill>
                <a:schemeClr val="bg1"/>
              </a:solidFill>
              <a:latin typeface="Comic Sans MS" panose="030F0702030302020204" pitchFamily="66" charset="0"/>
              <a:cs typeface="Arial" panose="020B0604020202020204" pitchFamily="34" charset="0"/>
            </a:endParaRPr>
          </a:p>
          <a:p>
            <a:pPr algn="ctr" eaLnBrk="1" hangingPunct="1">
              <a:spcBef>
                <a:spcPct val="50000"/>
              </a:spcBef>
            </a:pPr>
            <a:endParaRPr lang="en-US" altLang="en-US" sz="2400" b="1">
              <a:solidFill>
                <a:schemeClr val="bg1"/>
              </a:solidFill>
              <a:latin typeface="Comic Sans MS" panose="030F0702030302020204" pitchFamily="66" charset="0"/>
              <a:cs typeface="Arial" panose="020B0604020202020204" pitchFamily="34" charset="0"/>
            </a:endParaRPr>
          </a:p>
          <a:p>
            <a:pPr algn="ctr" eaLnBrk="1" hangingPunct="1">
              <a:spcBef>
                <a:spcPct val="50000"/>
              </a:spcBef>
            </a:pPr>
            <a:endParaRPr lang="en-US" altLang="en-US" sz="2400" b="1">
              <a:solidFill>
                <a:schemeClr val="bg1"/>
              </a:solidFill>
              <a:latin typeface="Comic Sans MS" panose="030F0702030302020204" pitchFamily="66" charset="0"/>
              <a:cs typeface="Arial" panose="020B0604020202020204" pitchFamily="34" charset="0"/>
            </a:endParaRPr>
          </a:p>
          <a:p>
            <a:pPr algn="ctr" eaLnBrk="1" hangingPunct="1">
              <a:spcBef>
                <a:spcPct val="50000"/>
              </a:spcBef>
            </a:pPr>
            <a:endParaRPr lang="en-US" altLang="en-US" sz="2400" b="1">
              <a:solidFill>
                <a:schemeClr val="bg1"/>
              </a:solidFill>
              <a:latin typeface="Comic Sans MS" panose="030F0702030302020204" pitchFamily="66" charset="0"/>
              <a:cs typeface="Arial" panose="020B0604020202020204" pitchFamily="34" charset="0"/>
            </a:endParaRPr>
          </a:p>
          <a:p>
            <a:pPr algn="ctr" eaLnBrk="1" hangingPunct="1">
              <a:spcBef>
                <a:spcPct val="50000"/>
              </a:spcBef>
            </a:pPr>
            <a:endParaRPr lang="en-US" altLang="en-US" sz="2400" b="1">
              <a:solidFill>
                <a:schemeClr val="bg1"/>
              </a:solidFill>
              <a:latin typeface="Comic Sans MS" panose="030F0702030302020204" pitchFamily="66" charset="0"/>
              <a:cs typeface="Arial" panose="020B0604020202020204" pitchFamily="34" charset="0"/>
            </a:endParaRPr>
          </a:p>
          <a:p>
            <a:pPr algn="ctr" eaLnBrk="1" hangingPunct="1">
              <a:spcBef>
                <a:spcPct val="50000"/>
              </a:spcBef>
            </a:pPr>
            <a:endParaRPr lang="en-US" altLang="en-US" sz="2000" b="1">
              <a:solidFill>
                <a:schemeClr val="bg1"/>
              </a:solidFill>
              <a:latin typeface="Comic Sans MS" panose="030F0702030302020204" pitchFamily="66" charset="0"/>
              <a:cs typeface="Arial" panose="020B0604020202020204" pitchFamily="34" charset="0"/>
            </a:endParaRPr>
          </a:p>
          <a:p>
            <a:pPr algn="ctr" eaLnBrk="1" hangingPunct="1">
              <a:spcBef>
                <a:spcPct val="50000"/>
              </a:spcBef>
            </a:pPr>
            <a:r>
              <a:rPr lang="en-US" altLang="en-US" sz="2000" b="1">
                <a:solidFill>
                  <a:schemeClr val="bg1"/>
                </a:solidFill>
                <a:latin typeface="Comic Sans MS" panose="030F0702030302020204" pitchFamily="66" charset="0"/>
                <a:cs typeface="Arial" panose="020B0604020202020204" pitchFamily="34" charset="0"/>
              </a:rPr>
              <a:t>Warhol’s art showed what was popular in American culture.  It was different from anything that had been created before.  Many people didn’t take his work seriously.</a:t>
            </a:r>
            <a:r>
              <a:rPr lang="en-US" altLang="en-US" sz="2400" b="1">
                <a:latin typeface="Comic Sans MS" panose="030F0702030302020204" pitchFamily="66" charset="0"/>
                <a:cs typeface="Arial" panose="020B0604020202020204" pitchFamily="34" charset="0"/>
              </a:rPr>
              <a:t>     </a:t>
            </a:r>
          </a:p>
        </p:txBody>
      </p:sp>
      <p:pic>
        <p:nvPicPr>
          <p:cNvPr id="4105" name="Picture 12" descr="andywarhol-moonwalk_large-yellow">
            <a:extLst>
              <a:ext uri="{FF2B5EF4-FFF2-40B4-BE49-F238E27FC236}">
                <a16:creationId xmlns:a16="http://schemas.microsoft.com/office/drawing/2014/main" id="{79201FF5-622D-432C-8048-D6A2BA163DB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0" y="2057400"/>
            <a:ext cx="3235325" cy="327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6ECF28A7-B646-49B5-A30B-4B0BA1B2BA10}"/>
              </a:ext>
            </a:extLst>
          </p:cNvPr>
          <p:cNvSpPr>
            <a:spLocks noGrp="1" noChangeArrowheads="1"/>
          </p:cNvSpPr>
          <p:nvPr>
            <p:ph type="title"/>
          </p:nvPr>
        </p:nvSpPr>
        <p:spPr/>
        <p:txBody>
          <a:bodyPr/>
          <a:lstStyle/>
          <a:p>
            <a:pPr eaLnBrk="1" hangingPunct="1"/>
            <a:endParaRPr lang="en-US" altLang="en-US"/>
          </a:p>
        </p:txBody>
      </p:sp>
      <p:sp>
        <p:nvSpPr>
          <p:cNvPr id="5123" name="Rectangle 3">
            <a:extLst>
              <a:ext uri="{FF2B5EF4-FFF2-40B4-BE49-F238E27FC236}">
                <a16:creationId xmlns:a16="http://schemas.microsoft.com/office/drawing/2014/main" id="{7B4697A1-039B-4D84-A639-4CA60FF58E9B}"/>
              </a:ext>
            </a:extLst>
          </p:cNvPr>
          <p:cNvSpPr>
            <a:spLocks noGrp="1" noChangeArrowheads="1"/>
          </p:cNvSpPr>
          <p:nvPr>
            <p:ph type="body" idx="1"/>
          </p:nvPr>
        </p:nvSpPr>
        <p:spPr/>
        <p:txBody>
          <a:bodyPr/>
          <a:lstStyle/>
          <a:p>
            <a:pPr eaLnBrk="1" hangingPunct="1"/>
            <a:endParaRPr lang="en-US" altLang="en-US"/>
          </a:p>
        </p:txBody>
      </p:sp>
      <p:sp>
        <p:nvSpPr>
          <p:cNvPr id="5124" name="Rectangle 4">
            <a:extLst>
              <a:ext uri="{FF2B5EF4-FFF2-40B4-BE49-F238E27FC236}">
                <a16:creationId xmlns:a16="http://schemas.microsoft.com/office/drawing/2014/main" id="{9962A722-EADD-47E7-A818-0B736C37DD7D}"/>
              </a:ext>
            </a:extLst>
          </p:cNvPr>
          <p:cNvSpPr>
            <a:spLocks noChangeArrowheads="1"/>
          </p:cNvSpPr>
          <p:nvPr/>
        </p:nvSpPr>
        <p:spPr bwMode="auto">
          <a:xfrm>
            <a:off x="1676400" y="6858000"/>
            <a:ext cx="6477000" cy="5715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90000"/>
              </a:lnSpc>
              <a:buFontTx/>
              <a:buNone/>
            </a:pPr>
            <a:r>
              <a:rPr lang="en-US" altLang="en-US">
                <a:latin typeface="Comic Sans MS" panose="030F0702030302020204" pitchFamily="66" charset="0"/>
              </a:rPr>
              <a:t>Gr. 5</a:t>
            </a:r>
          </a:p>
        </p:txBody>
      </p:sp>
      <p:sp>
        <p:nvSpPr>
          <p:cNvPr id="5125" name="Rectangle 5">
            <a:extLst>
              <a:ext uri="{FF2B5EF4-FFF2-40B4-BE49-F238E27FC236}">
                <a16:creationId xmlns:a16="http://schemas.microsoft.com/office/drawing/2014/main" id="{CA360A04-BAA8-4DA2-BFC0-A1BA5BC113B0}"/>
              </a:ext>
            </a:extLst>
          </p:cNvPr>
          <p:cNvSpPr>
            <a:spLocks noChangeArrowheads="1"/>
          </p:cNvSpPr>
          <p:nvPr/>
        </p:nvSpPr>
        <p:spPr bwMode="auto">
          <a:xfrm>
            <a:off x="1295400" y="0"/>
            <a:ext cx="76200" cy="762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5126" name="Rectangle 6">
            <a:extLst>
              <a:ext uri="{FF2B5EF4-FFF2-40B4-BE49-F238E27FC236}">
                <a16:creationId xmlns:a16="http://schemas.microsoft.com/office/drawing/2014/main" id="{0E8F439B-1E5E-4845-8171-09B405509D38}"/>
              </a:ext>
            </a:extLst>
          </p:cNvPr>
          <p:cNvSpPr>
            <a:spLocks noChangeArrowheads="1"/>
          </p:cNvSpPr>
          <p:nvPr/>
        </p:nvSpPr>
        <p:spPr bwMode="auto">
          <a:xfrm>
            <a:off x="381000" y="0"/>
            <a:ext cx="8305800" cy="7162800"/>
          </a:xfrm>
          <a:prstGeom prst="rect">
            <a:avLst/>
          </a:prstGeom>
          <a:noFill/>
          <a:ln w="9525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5127" name="Text Box 7">
            <a:extLst>
              <a:ext uri="{FF2B5EF4-FFF2-40B4-BE49-F238E27FC236}">
                <a16:creationId xmlns:a16="http://schemas.microsoft.com/office/drawing/2014/main" id="{797F27C1-E701-44AA-BB09-2613CFC8D553}"/>
              </a:ext>
            </a:extLst>
          </p:cNvPr>
          <p:cNvSpPr txBox="1">
            <a:spLocks noChangeArrowheads="1"/>
          </p:cNvSpPr>
          <p:nvPr/>
        </p:nvSpPr>
        <p:spPr bwMode="auto">
          <a:xfrm>
            <a:off x="838200" y="685800"/>
            <a:ext cx="7315200" cy="3929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endParaRPr lang="en-US" altLang="en-US" sz="2400" b="1">
              <a:latin typeface="Comic Sans MS" panose="030F0702030302020204" pitchFamily="66" charset="0"/>
              <a:cs typeface="Arial" panose="020B0604020202020204" pitchFamily="34" charset="0"/>
            </a:endParaRPr>
          </a:p>
          <a:p>
            <a:pPr algn="ctr" eaLnBrk="1" hangingPunct="1">
              <a:spcBef>
                <a:spcPct val="50000"/>
              </a:spcBef>
            </a:pPr>
            <a:endParaRPr lang="en-US" altLang="en-US" sz="3600" b="1">
              <a:latin typeface="Comic Sans MS" panose="030F0702030302020204" pitchFamily="66" charset="0"/>
              <a:cs typeface="Arial" panose="020B0604020202020204" pitchFamily="34" charset="0"/>
            </a:endParaRPr>
          </a:p>
          <a:p>
            <a:pPr algn="ctr" eaLnBrk="1" hangingPunct="1">
              <a:spcBef>
                <a:spcPct val="50000"/>
              </a:spcBef>
            </a:pPr>
            <a:endParaRPr lang="en-US" altLang="en-US" sz="2400" b="1">
              <a:latin typeface="Comic Sans MS" panose="030F0702030302020204" pitchFamily="66" charset="0"/>
              <a:cs typeface="Arial" panose="020B0604020202020204" pitchFamily="34" charset="0"/>
            </a:endParaRPr>
          </a:p>
          <a:p>
            <a:pPr algn="ctr" eaLnBrk="1" hangingPunct="1">
              <a:spcBef>
                <a:spcPct val="50000"/>
              </a:spcBef>
            </a:pPr>
            <a:endParaRPr lang="en-US" altLang="en-US" sz="2400" b="1">
              <a:latin typeface="Comic Sans MS" panose="030F0702030302020204" pitchFamily="66" charset="0"/>
              <a:cs typeface="Arial" panose="020B0604020202020204" pitchFamily="34" charset="0"/>
            </a:endParaRPr>
          </a:p>
          <a:p>
            <a:pPr algn="ctr" eaLnBrk="1" hangingPunct="1">
              <a:spcBef>
                <a:spcPct val="50000"/>
              </a:spcBef>
            </a:pPr>
            <a:endParaRPr lang="en-US" altLang="en-US" sz="2400" b="1">
              <a:latin typeface="Comic Sans MS" panose="030F0702030302020204" pitchFamily="66" charset="0"/>
              <a:cs typeface="Arial" panose="020B0604020202020204" pitchFamily="34" charset="0"/>
            </a:endParaRPr>
          </a:p>
          <a:p>
            <a:pPr algn="ctr" eaLnBrk="1" hangingPunct="1">
              <a:spcBef>
                <a:spcPct val="50000"/>
              </a:spcBef>
            </a:pPr>
            <a:endParaRPr lang="en-US" altLang="en-US" sz="2400" b="1">
              <a:latin typeface="Comic Sans MS" panose="030F0702030302020204" pitchFamily="66" charset="0"/>
              <a:cs typeface="Arial" panose="020B0604020202020204" pitchFamily="34" charset="0"/>
            </a:endParaRPr>
          </a:p>
          <a:p>
            <a:pPr algn="ctr" eaLnBrk="1" hangingPunct="1">
              <a:spcBef>
                <a:spcPct val="50000"/>
              </a:spcBef>
            </a:pPr>
            <a:endParaRPr lang="en-US" altLang="en-US" sz="2000" b="1">
              <a:latin typeface="Comic Sans MS" panose="030F0702030302020204" pitchFamily="66" charset="0"/>
              <a:cs typeface="Arial" panose="020B0604020202020204" pitchFamily="34" charset="0"/>
            </a:endParaRPr>
          </a:p>
        </p:txBody>
      </p:sp>
      <p:sp>
        <p:nvSpPr>
          <p:cNvPr id="5128" name="Text Box 8">
            <a:extLst>
              <a:ext uri="{FF2B5EF4-FFF2-40B4-BE49-F238E27FC236}">
                <a16:creationId xmlns:a16="http://schemas.microsoft.com/office/drawing/2014/main" id="{1F2820F2-DFFD-48CE-98E2-BE4DBDB5F0C2}"/>
              </a:ext>
            </a:extLst>
          </p:cNvPr>
          <p:cNvSpPr txBox="1">
            <a:spLocks noChangeArrowheads="1"/>
          </p:cNvSpPr>
          <p:nvPr/>
        </p:nvSpPr>
        <p:spPr bwMode="auto">
          <a:xfrm>
            <a:off x="5029200" y="609600"/>
            <a:ext cx="3048000" cy="556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sz="2400" b="1">
                <a:solidFill>
                  <a:schemeClr val="bg1"/>
                </a:solidFill>
                <a:latin typeface="Comic Sans MS" panose="030F0702030302020204" pitchFamily="66" charset="0"/>
                <a:cs typeface="Arial" panose="020B0604020202020204" pitchFamily="34" charset="0"/>
              </a:rPr>
              <a:t>Andy began his career as a commercial artist.  His drawings appeared in many fashion magazines.  </a:t>
            </a:r>
          </a:p>
          <a:p>
            <a:pPr eaLnBrk="1" hangingPunct="1">
              <a:spcBef>
                <a:spcPct val="50000"/>
              </a:spcBef>
            </a:pPr>
            <a:endParaRPr lang="en-US" altLang="en-US" sz="2400" b="1">
              <a:solidFill>
                <a:schemeClr val="bg1"/>
              </a:solidFill>
              <a:latin typeface="Comic Sans MS" panose="030F0702030302020204" pitchFamily="66" charset="0"/>
              <a:cs typeface="Arial" panose="020B0604020202020204" pitchFamily="34" charset="0"/>
            </a:endParaRPr>
          </a:p>
          <a:p>
            <a:pPr eaLnBrk="1" hangingPunct="1">
              <a:spcBef>
                <a:spcPct val="50000"/>
              </a:spcBef>
            </a:pPr>
            <a:r>
              <a:rPr lang="en-US" altLang="en-US" sz="2400" b="1">
                <a:solidFill>
                  <a:schemeClr val="bg1"/>
                </a:solidFill>
                <a:latin typeface="Comic Sans MS" panose="030F0702030302020204" pitchFamily="66" charset="0"/>
                <a:cs typeface="Arial" panose="020B0604020202020204" pitchFamily="34" charset="0"/>
              </a:rPr>
              <a:t>Warhol made a lot of money, but he still dressed in torn, sloppy clothes.  His friends called him, “Raggedy Andy.”</a:t>
            </a:r>
          </a:p>
        </p:txBody>
      </p:sp>
      <p:pic>
        <p:nvPicPr>
          <p:cNvPr id="5129" name="Picture 9" descr="warhol_fashion">
            <a:extLst>
              <a:ext uri="{FF2B5EF4-FFF2-40B4-BE49-F238E27FC236}">
                <a16:creationId xmlns:a16="http://schemas.microsoft.com/office/drawing/2014/main" id="{FC175A81-A123-4AA3-96A8-CB8FBC1909E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457200"/>
            <a:ext cx="3981450" cy="624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24ACFCA8-7AD7-42FA-8559-0EE97F97D2AF}"/>
              </a:ext>
            </a:extLst>
          </p:cNvPr>
          <p:cNvSpPr>
            <a:spLocks noGrp="1" noChangeArrowheads="1"/>
          </p:cNvSpPr>
          <p:nvPr>
            <p:ph type="title"/>
          </p:nvPr>
        </p:nvSpPr>
        <p:spPr/>
        <p:txBody>
          <a:bodyPr/>
          <a:lstStyle/>
          <a:p>
            <a:pPr eaLnBrk="1" hangingPunct="1"/>
            <a:endParaRPr lang="en-US" altLang="en-US"/>
          </a:p>
        </p:txBody>
      </p:sp>
      <p:sp>
        <p:nvSpPr>
          <p:cNvPr id="6147" name="Rectangle 3">
            <a:extLst>
              <a:ext uri="{FF2B5EF4-FFF2-40B4-BE49-F238E27FC236}">
                <a16:creationId xmlns:a16="http://schemas.microsoft.com/office/drawing/2014/main" id="{0E4F0524-1C92-4046-B3B5-6682C0FB3413}"/>
              </a:ext>
            </a:extLst>
          </p:cNvPr>
          <p:cNvSpPr>
            <a:spLocks noGrp="1" noChangeArrowheads="1"/>
          </p:cNvSpPr>
          <p:nvPr>
            <p:ph type="body" idx="1"/>
          </p:nvPr>
        </p:nvSpPr>
        <p:spPr/>
        <p:txBody>
          <a:bodyPr/>
          <a:lstStyle/>
          <a:p>
            <a:pPr eaLnBrk="1" hangingPunct="1"/>
            <a:endParaRPr lang="en-US" altLang="en-US"/>
          </a:p>
        </p:txBody>
      </p:sp>
      <p:sp>
        <p:nvSpPr>
          <p:cNvPr id="6148" name="Rectangle 4">
            <a:extLst>
              <a:ext uri="{FF2B5EF4-FFF2-40B4-BE49-F238E27FC236}">
                <a16:creationId xmlns:a16="http://schemas.microsoft.com/office/drawing/2014/main" id="{8154D168-9188-419E-9F03-791221715B64}"/>
              </a:ext>
            </a:extLst>
          </p:cNvPr>
          <p:cNvSpPr>
            <a:spLocks noChangeArrowheads="1"/>
          </p:cNvSpPr>
          <p:nvPr/>
        </p:nvSpPr>
        <p:spPr bwMode="auto">
          <a:xfrm>
            <a:off x="1676400" y="6858000"/>
            <a:ext cx="6477000" cy="5715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90000"/>
              </a:lnSpc>
              <a:buFontTx/>
              <a:buNone/>
            </a:pPr>
            <a:r>
              <a:rPr lang="en-US" altLang="en-US">
                <a:latin typeface="Comic Sans MS" panose="030F0702030302020204" pitchFamily="66" charset="0"/>
              </a:rPr>
              <a:t>Gr. 5</a:t>
            </a:r>
          </a:p>
        </p:txBody>
      </p:sp>
      <p:sp>
        <p:nvSpPr>
          <p:cNvPr id="6149" name="Rectangle 5">
            <a:extLst>
              <a:ext uri="{FF2B5EF4-FFF2-40B4-BE49-F238E27FC236}">
                <a16:creationId xmlns:a16="http://schemas.microsoft.com/office/drawing/2014/main" id="{6D0A9CF2-58E5-44A1-ABC2-ABCAB28D8795}"/>
              </a:ext>
            </a:extLst>
          </p:cNvPr>
          <p:cNvSpPr>
            <a:spLocks noChangeArrowheads="1"/>
          </p:cNvSpPr>
          <p:nvPr/>
        </p:nvSpPr>
        <p:spPr bwMode="auto">
          <a:xfrm>
            <a:off x="1295400" y="0"/>
            <a:ext cx="76200" cy="762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6150" name="Text Box 6">
            <a:extLst>
              <a:ext uri="{FF2B5EF4-FFF2-40B4-BE49-F238E27FC236}">
                <a16:creationId xmlns:a16="http://schemas.microsoft.com/office/drawing/2014/main" id="{450840EF-BA38-47BC-B305-D541247141D7}"/>
              </a:ext>
            </a:extLst>
          </p:cNvPr>
          <p:cNvSpPr txBox="1">
            <a:spLocks noChangeArrowheads="1"/>
          </p:cNvSpPr>
          <p:nvPr/>
        </p:nvSpPr>
        <p:spPr bwMode="auto">
          <a:xfrm>
            <a:off x="7467600" y="-198438"/>
            <a:ext cx="1447800" cy="3968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sz="2000" b="1">
                <a:solidFill>
                  <a:schemeClr val="bg1"/>
                </a:solidFill>
                <a:latin typeface="Comic Sans MS" panose="030F0702030302020204" pitchFamily="66" charset="0"/>
                <a:cs typeface="Arial" panose="020B0604020202020204" pitchFamily="34" charset="0"/>
              </a:rPr>
              <a:t>Grade 5</a:t>
            </a:r>
          </a:p>
        </p:txBody>
      </p:sp>
      <p:pic>
        <p:nvPicPr>
          <p:cNvPr id="6151" name="Picture 7" descr="cabbage patch">
            <a:extLst>
              <a:ext uri="{FF2B5EF4-FFF2-40B4-BE49-F238E27FC236}">
                <a16:creationId xmlns:a16="http://schemas.microsoft.com/office/drawing/2014/main" id="{BC15FB8A-0468-4608-A928-34ACF986105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0" y="914400"/>
            <a:ext cx="4876800" cy="4865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2" name="Rectangle 8">
            <a:extLst>
              <a:ext uri="{FF2B5EF4-FFF2-40B4-BE49-F238E27FC236}">
                <a16:creationId xmlns:a16="http://schemas.microsoft.com/office/drawing/2014/main" id="{142B0A91-6F37-4CD2-A234-74BC2875D3AC}"/>
              </a:ext>
            </a:extLst>
          </p:cNvPr>
          <p:cNvSpPr>
            <a:spLocks noChangeArrowheads="1"/>
          </p:cNvSpPr>
          <p:nvPr/>
        </p:nvSpPr>
        <p:spPr bwMode="auto">
          <a:xfrm>
            <a:off x="381000" y="0"/>
            <a:ext cx="8305800" cy="7162800"/>
          </a:xfrm>
          <a:prstGeom prst="rect">
            <a:avLst/>
          </a:prstGeom>
          <a:noFill/>
          <a:ln w="9525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6153" name="Text Box 9">
            <a:extLst>
              <a:ext uri="{FF2B5EF4-FFF2-40B4-BE49-F238E27FC236}">
                <a16:creationId xmlns:a16="http://schemas.microsoft.com/office/drawing/2014/main" id="{F3B2C59A-E50D-480A-B408-927C59526239}"/>
              </a:ext>
            </a:extLst>
          </p:cNvPr>
          <p:cNvSpPr txBox="1">
            <a:spLocks noChangeArrowheads="1"/>
          </p:cNvSpPr>
          <p:nvPr/>
        </p:nvSpPr>
        <p:spPr bwMode="auto">
          <a:xfrm>
            <a:off x="838200" y="685800"/>
            <a:ext cx="7315200" cy="3929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endParaRPr lang="en-US" altLang="en-US" sz="2400" b="1">
              <a:latin typeface="Comic Sans MS" panose="030F0702030302020204" pitchFamily="66" charset="0"/>
              <a:cs typeface="Arial" panose="020B0604020202020204" pitchFamily="34" charset="0"/>
            </a:endParaRPr>
          </a:p>
          <a:p>
            <a:pPr algn="ctr" eaLnBrk="1" hangingPunct="1">
              <a:spcBef>
                <a:spcPct val="50000"/>
              </a:spcBef>
            </a:pPr>
            <a:endParaRPr lang="en-US" altLang="en-US" sz="3600" b="1">
              <a:latin typeface="Comic Sans MS" panose="030F0702030302020204" pitchFamily="66" charset="0"/>
              <a:cs typeface="Arial" panose="020B0604020202020204" pitchFamily="34" charset="0"/>
            </a:endParaRPr>
          </a:p>
          <a:p>
            <a:pPr algn="ctr" eaLnBrk="1" hangingPunct="1">
              <a:spcBef>
                <a:spcPct val="50000"/>
              </a:spcBef>
            </a:pPr>
            <a:endParaRPr lang="en-US" altLang="en-US" sz="2400" b="1">
              <a:latin typeface="Comic Sans MS" panose="030F0702030302020204" pitchFamily="66" charset="0"/>
              <a:cs typeface="Arial" panose="020B0604020202020204" pitchFamily="34" charset="0"/>
            </a:endParaRPr>
          </a:p>
          <a:p>
            <a:pPr algn="ctr" eaLnBrk="1" hangingPunct="1">
              <a:spcBef>
                <a:spcPct val="50000"/>
              </a:spcBef>
            </a:pPr>
            <a:endParaRPr lang="en-US" altLang="en-US" sz="2400" b="1">
              <a:latin typeface="Comic Sans MS" panose="030F0702030302020204" pitchFamily="66" charset="0"/>
              <a:cs typeface="Arial" panose="020B0604020202020204" pitchFamily="34" charset="0"/>
            </a:endParaRPr>
          </a:p>
          <a:p>
            <a:pPr algn="ctr" eaLnBrk="1" hangingPunct="1">
              <a:spcBef>
                <a:spcPct val="50000"/>
              </a:spcBef>
            </a:pPr>
            <a:endParaRPr lang="en-US" altLang="en-US" sz="2400" b="1">
              <a:latin typeface="Comic Sans MS" panose="030F0702030302020204" pitchFamily="66" charset="0"/>
              <a:cs typeface="Arial" panose="020B0604020202020204" pitchFamily="34" charset="0"/>
            </a:endParaRPr>
          </a:p>
          <a:p>
            <a:pPr algn="ctr" eaLnBrk="1" hangingPunct="1">
              <a:spcBef>
                <a:spcPct val="50000"/>
              </a:spcBef>
            </a:pPr>
            <a:endParaRPr lang="en-US" altLang="en-US" sz="2400" b="1">
              <a:latin typeface="Comic Sans MS" panose="030F0702030302020204" pitchFamily="66" charset="0"/>
              <a:cs typeface="Arial" panose="020B0604020202020204" pitchFamily="34" charset="0"/>
            </a:endParaRPr>
          </a:p>
          <a:p>
            <a:pPr algn="ctr" eaLnBrk="1" hangingPunct="1">
              <a:spcBef>
                <a:spcPct val="50000"/>
              </a:spcBef>
            </a:pPr>
            <a:endParaRPr lang="en-US" altLang="en-US" sz="2000" b="1">
              <a:latin typeface="Comic Sans MS" panose="030F0702030302020204" pitchFamily="66" charset="0"/>
              <a:cs typeface="Arial" panose="020B0604020202020204" pitchFamily="34" charset="0"/>
            </a:endParaRPr>
          </a:p>
        </p:txBody>
      </p:sp>
      <p:sp>
        <p:nvSpPr>
          <p:cNvPr id="6154" name="Text Box 10">
            <a:extLst>
              <a:ext uri="{FF2B5EF4-FFF2-40B4-BE49-F238E27FC236}">
                <a16:creationId xmlns:a16="http://schemas.microsoft.com/office/drawing/2014/main" id="{3D8F0CD9-1139-41F2-9951-35D5D0505504}"/>
              </a:ext>
            </a:extLst>
          </p:cNvPr>
          <p:cNvSpPr txBox="1">
            <a:spLocks noChangeArrowheads="1"/>
          </p:cNvSpPr>
          <p:nvPr/>
        </p:nvSpPr>
        <p:spPr bwMode="auto">
          <a:xfrm>
            <a:off x="685800" y="838200"/>
            <a:ext cx="3048000" cy="5578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spcBef>
                <a:spcPct val="50000"/>
              </a:spcBef>
            </a:pPr>
            <a:r>
              <a:rPr lang="en-US" altLang="en-US" sz="2000" b="1">
                <a:solidFill>
                  <a:schemeClr val="bg1"/>
                </a:solidFill>
                <a:latin typeface="Comic Sans MS" panose="030F0702030302020204" pitchFamily="66" charset="0"/>
                <a:cs typeface="Arial" panose="020B0604020202020204" pitchFamily="34" charset="0"/>
              </a:rPr>
              <a:t>Many commercial artists admired Warhol’s work, but many in the fine arts did not consider him to be a real artist.  This upset Warhol.  He wanted people to think of him as a real artist and not just a magazine illustrator. So, Warhol began painting ordinary objects and displaying them in museums.  Here he painted a character from an old cartoon.</a:t>
            </a:r>
            <a:r>
              <a:rPr lang="en-US" altLang="en-US" sz="2000" b="1">
                <a:latin typeface="Comic Sans MS" panose="030F0702030302020204" pitchFamily="66" charset="0"/>
                <a:cs typeface="Arial" panose="020B0604020202020204" pitchFamily="34" charset="0"/>
              </a:rPr>
              <a:t>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3">
            <a:extLst>
              <a:ext uri="{FF2B5EF4-FFF2-40B4-BE49-F238E27FC236}">
                <a16:creationId xmlns:a16="http://schemas.microsoft.com/office/drawing/2014/main" id="{685D06B0-2821-4E0C-960E-9001949DAB16}"/>
              </a:ext>
            </a:extLst>
          </p:cNvPr>
          <p:cNvSpPr>
            <a:spLocks noGrp="1" noChangeArrowheads="1"/>
          </p:cNvSpPr>
          <p:nvPr>
            <p:ph type="subTitle" idx="1"/>
          </p:nvPr>
        </p:nvSpPr>
        <p:spPr>
          <a:xfrm>
            <a:off x="1331913" y="5516563"/>
            <a:ext cx="6400800" cy="1104900"/>
          </a:xfrm>
        </p:spPr>
        <p:txBody>
          <a:bodyPr/>
          <a:lstStyle/>
          <a:p>
            <a:pPr eaLnBrk="1" hangingPunct="1"/>
            <a:r>
              <a:rPr lang="en-GB" altLang="en-US" sz="3200">
                <a:solidFill>
                  <a:schemeClr val="bg1"/>
                </a:solidFill>
                <a:latin typeface="Bauhaus 93" panose="04030905020B02020C02" pitchFamily="82" charset="0"/>
              </a:rPr>
              <a:t>Marilyn Monroe by Andy Warhol</a:t>
            </a:r>
            <a:endParaRPr lang="en-GB" altLang="en-US" sz="3600">
              <a:solidFill>
                <a:schemeClr val="bg1"/>
              </a:solidFill>
              <a:latin typeface="Bauhaus 93" panose="04030905020B02020C02" pitchFamily="82" charset="0"/>
            </a:endParaRPr>
          </a:p>
        </p:txBody>
      </p:sp>
      <p:pic>
        <p:nvPicPr>
          <p:cNvPr id="7171" name="Picture 5" descr="Andy%20Warhol,%20%20Marilyn">
            <a:extLst>
              <a:ext uri="{FF2B5EF4-FFF2-40B4-BE49-F238E27FC236}">
                <a16:creationId xmlns:a16="http://schemas.microsoft.com/office/drawing/2014/main" id="{F91A2F52-FD7B-449C-9644-CE4674D6FA8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260350"/>
            <a:ext cx="5086350" cy="511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2" name="Rectangle 6">
            <a:extLst>
              <a:ext uri="{FF2B5EF4-FFF2-40B4-BE49-F238E27FC236}">
                <a16:creationId xmlns:a16="http://schemas.microsoft.com/office/drawing/2014/main" id="{6620C2F8-AD7B-4FB0-AE33-C15A8EDDF4AC}"/>
              </a:ext>
            </a:extLst>
          </p:cNvPr>
          <p:cNvSpPr>
            <a:spLocks noChangeArrowheads="1"/>
          </p:cNvSpPr>
          <p:nvPr/>
        </p:nvSpPr>
        <p:spPr bwMode="auto">
          <a:xfrm>
            <a:off x="5795963" y="908050"/>
            <a:ext cx="3348037" cy="3378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b="1">
                <a:solidFill>
                  <a:schemeClr val="bg1"/>
                </a:solidFill>
                <a:latin typeface="Comic Sans MS" panose="030F0702030302020204" pitchFamily="66" charset="0"/>
              </a:rPr>
              <a:t>Warhol liked to paint many pictures of the same thing.  In 1962 a famous actress named Marilyn Monroe died.  That same year he made a series of pictures of her.</a:t>
            </a:r>
            <a:endParaRPr lang="en-GB" altLang="en-US" sz="2400" b="1">
              <a:solidFill>
                <a:schemeClr val="bg1"/>
              </a:solidFill>
              <a:latin typeface="Comic Sans MS" panose="030F0702030302020204" pitchFamily="66"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13">
            <a:extLst>
              <a:ext uri="{FF2B5EF4-FFF2-40B4-BE49-F238E27FC236}">
                <a16:creationId xmlns:a16="http://schemas.microsoft.com/office/drawing/2014/main" id="{54CADB9A-8FD8-448A-B04C-C965A6F71E5D}"/>
              </a:ext>
            </a:extLst>
          </p:cNvPr>
          <p:cNvSpPr>
            <a:spLocks noChangeArrowheads="1"/>
          </p:cNvSpPr>
          <p:nvPr/>
        </p:nvSpPr>
        <p:spPr bwMode="auto">
          <a:xfrm>
            <a:off x="1676400" y="6858000"/>
            <a:ext cx="6477000" cy="5715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90000"/>
              </a:lnSpc>
              <a:buFontTx/>
              <a:buNone/>
            </a:pPr>
            <a:r>
              <a:rPr lang="en-US" altLang="en-US">
                <a:latin typeface="Comic Sans MS" panose="030F0702030302020204" pitchFamily="66" charset="0"/>
              </a:rPr>
              <a:t>Gr. 5</a:t>
            </a:r>
          </a:p>
        </p:txBody>
      </p:sp>
      <p:sp>
        <p:nvSpPr>
          <p:cNvPr id="8195" name="Rectangle 14">
            <a:extLst>
              <a:ext uri="{FF2B5EF4-FFF2-40B4-BE49-F238E27FC236}">
                <a16:creationId xmlns:a16="http://schemas.microsoft.com/office/drawing/2014/main" id="{B41ADDF0-8670-4012-A69C-3359DFF3B03B}"/>
              </a:ext>
            </a:extLst>
          </p:cNvPr>
          <p:cNvSpPr>
            <a:spLocks noChangeArrowheads="1"/>
          </p:cNvSpPr>
          <p:nvPr/>
        </p:nvSpPr>
        <p:spPr bwMode="auto">
          <a:xfrm>
            <a:off x="1295400" y="0"/>
            <a:ext cx="76200" cy="762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8196" name="Text Box 15">
            <a:extLst>
              <a:ext uri="{FF2B5EF4-FFF2-40B4-BE49-F238E27FC236}">
                <a16:creationId xmlns:a16="http://schemas.microsoft.com/office/drawing/2014/main" id="{20E0F4C9-608B-4192-AF16-C805CE60F5FB}"/>
              </a:ext>
            </a:extLst>
          </p:cNvPr>
          <p:cNvSpPr txBox="1">
            <a:spLocks noChangeArrowheads="1"/>
          </p:cNvSpPr>
          <p:nvPr/>
        </p:nvSpPr>
        <p:spPr bwMode="auto">
          <a:xfrm>
            <a:off x="7467600" y="-198438"/>
            <a:ext cx="1447800" cy="3968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sz="2000" b="1">
                <a:solidFill>
                  <a:schemeClr val="bg1"/>
                </a:solidFill>
                <a:latin typeface="Comic Sans MS" panose="030F0702030302020204" pitchFamily="66" charset="0"/>
                <a:cs typeface="Arial" panose="020B0604020202020204" pitchFamily="34" charset="0"/>
              </a:rPr>
              <a:t>Grade 5</a:t>
            </a:r>
          </a:p>
        </p:txBody>
      </p:sp>
      <p:sp>
        <p:nvSpPr>
          <p:cNvPr id="8197" name="Rectangle 16">
            <a:extLst>
              <a:ext uri="{FF2B5EF4-FFF2-40B4-BE49-F238E27FC236}">
                <a16:creationId xmlns:a16="http://schemas.microsoft.com/office/drawing/2014/main" id="{3C331511-2AE3-4A41-92A4-11EA858AB06B}"/>
              </a:ext>
            </a:extLst>
          </p:cNvPr>
          <p:cNvSpPr>
            <a:spLocks noChangeArrowheads="1"/>
          </p:cNvSpPr>
          <p:nvPr/>
        </p:nvSpPr>
        <p:spPr bwMode="auto">
          <a:xfrm>
            <a:off x="381000" y="0"/>
            <a:ext cx="8305800" cy="7162800"/>
          </a:xfrm>
          <a:prstGeom prst="rect">
            <a:avLst/>
          </a:prstGeom>
          <a:noFill/>
          <a:ln w="9525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8198" name="Text Box 17">
            <a:extLst>
              <a:ext uri="{FF2B5EF4-FFF2-40B4-BE49-F238E27FC236}">
                <a16:creationId xmlns:a16="http://schemas.microsoft.com/office/drawing/2014/main" id="{91570641-6FE4-458D-8655-F2937FB6748B}"/>
              </a:ext>
            </a:extLst>
          </p:cNvPr>
          <p:cNvSpPr txBox="1">
            <a:spLocks noChangeArrowheads="1"/>
          </p:cNvSpPr>
          <p:nvPr/>
        </p:nvSpPr>
        <p:spPr bwMode="auto">
          <a:xfrm>
            <a:off x="838200" y="685800"/>
            <a:ext cx="7315200" cy="3929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endParaRPr lang="en-US" altLang="en-US" sz="2400" b="1">
              <a:latin typeface="Comic Sans MS" panose="030F0702030302020204" pitchFamily="66" charset="0"/>
              <a:cs typeface="Arial" panose="020B0604020202020204" pitchFamily="34" charset="0"/>
            </a:endParaRPr>
          </a:p>
          <a:p>
            <a:pPr algn="ctr" eaLnBrk="1" hangingPunct="1">
              <a:spcBef>
                <a:spcPct val="50000"/>
              </a:spcBef>
            </a:pPr>
            <a:endParaRPr lang="en-US" altLang="en-US" sz="3600" b="1">
              <a:latin typeface="Comic Sans MS" panose="030F0702030302020204" pitchFamily="66" charset="0"/>
              <a:cs typeface="Arial" panose="020B0604020202020204" pitchFamily="34" charset="0"/>
            </a:endParaRPr>
          </a:p>
          <a:p>
            <a:pPr algn="ctr" eaLnBrk="1" hangingPunct="1">
              <a:spcBef>
                <a:spcPct val="50000"/>
              </a:spcBef>
            </a:pPr>
            <a:endParaRPr lang="en-US" altLang="en-US" sz="2400" b="1">
              <a:latin typeface="Comic Sans MS" panose="030F0702030302020204" pitchFamily="66" charset="0"/>
              <a:cs typeface="Arial" panose="020B0604020202020204" pitchFamily="34" charset="0"/>
            </a:endParaRPr>
          </a:p>
          <a:p>
            <a:pPr algn="ctr" eaLnBrk="1" hangingPunct="1">
              <a:spcBef>
                <a:spcPct val="50000"/>
              </a:spcBef>
            </a:pPr>
            <a:endParaRPr lang="en-US" altLang="en-US" sz="2400" b="1">
              <a:latin typeface="Comic Sans MS" panose="030F0702030302020204" pitchFamily="66" charset="0"/>
              <a:cs typeface="Arial" panose="020B0604020202020204" pitchFamily="34" charset="0"/>
            </a:endParaRPr>
          </a:p>
          <a:p>
            <a:pPr algn="ctr" eaLnBrk="1" hangingPunct="1">
              <a:spcBef>
                <a:spcPct val="50000"/>
              </a:spcBef>
            </a:pPr>
            <a:endParaRPr lang="en-US" altLang="en-US" sz="2400" b="1">
              <a:latin typeface="Comic Sans MS" panose="030F0702030302020204" pitchFamily="66" charset="0"/>
              <a:cs typeface="Arial" panose="020B0604020202020204" pitchFamily="34" charset="0"/>
            </a:endParaRPr>
          </a:p>
          <a:p>
            <a:pPr algn="ctr" eaLnBrk="1" hangingPunct="1">
              <a:spcBef>
                <a:spcPct val="50000"/>
              </a:spcBef>
            </a:pPr>
            <a:endParaRPr lang="en-US" altLang="en-US" sz="2400" b="1">
              <a:latin typeface="Comic Sans MS" panose="030F0702030302020204" pitchFamily="66" charset="0"/>
              <a:cs typeface="Arial" panose="020B0604020202020204" pitchFamily="34" charset="0"/>
            </a:endParaRPr>
          </a:p>
          <a:p>
            <a:pPr algn="ctr" eaLnBrk="1" hangingPunct="1">
              <a:spcBef>
                <a:spcPct val="50000"/>
              </a:spcBef>
            </a:pPr>
            <a:endParaRPr lang="en-US" altLang="en-US" sz="2000" b="1">
              <a:latin typeface="Comic Sans MS" panose="030F0702030302020204" pitchFamily="66" charset="0"/>
              <a:cs typeface="Arial" panose="020B0604020202020204" pitchFamily="34" charset="0"/>
            </a:endParaRPr>
          </a:p>
        </p:txBody>
      </p:sp>
      <p:sp>
        <p:nvSpPr>
          <p:cNvPr id="8199" name="Text Box 18">
            <a:extLst>
              <a:ext uri="{FF2B5EF4-FFF2-40B4-BE49-F238E27FC236}">
                <a16:creationId xmlns:a16="http://schemas.microsoft.com/office/drawing/2014/main" id="{634F3F66-E542-47FF-8757-9829E8F13F53}"/>
              </a:ext>
            </a:extLst>
          </p:cNvPr>
          <p:cNvSpPr txBox="1">
            <a:spLocks noChangeArrowheads="1"/>
          </p:cNvSpPr>
          <p:nvPr/>
        </p:nvSpPr>
        <p:spPr bwMode="auto">
          <a:xfrm>
            <a:off x="1042988" y="620713"/>
            <a:ext cx="2438400" cy="405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spcBef>
                <a:spcPct val="50000"/>
              </a:spcBef>
            </a:pPr>
            <a:r>
              <a:rPr lang="en-US" altLang="en-US" sz="2000" b="1">
                <a:solidFill>
                  <a:schemeClr val="bg1"/>
                </a:solidFill>
                <a:latin typeface="Comic Sans MS" panose="030F0702030302020204" pitchFamily="66" charset="0"/>
                <a:cs typeface="Arial" panose="020B0604020202020204" pitchFamily="34" charset="0"/>
              </a:rPr>
              <a:t>Later that year, a friend suggested Warhol paint something that was so common that people didn’t see it as art.  Warhol loved to eat soup, so he decided to paint cans of Campbell’s Soup.  </a:t>
            </a:r>
          </a:p>
        </p:txBody>
      </p:sp>
      <p:sp>
        <p:nvSpPr>
          <p:cNvPr id="8200" name="Text Box 19">
            <a:extLst>
              <a:ext uri="{FF2B5EF4-FFF2-40B4-BE49-F238E27FC236}">
                <a16:creationId xmlns:a16="http://schemas.microsoft.com/office/drawing/2014/main" id="{9F7719B1-F6E2-47CA-822B-46E8E17CF429}"/>
              </a:ext>
            </a:extLst>
          </p:cNvPr>
          <p:cNvSpPr txBox="1">
            <a:spLocks noChangeArrowheads="1"/>
          </p:cNvSpPr>
          <p:nvPr/>
        </p:nvSpPr>
        <p:spPr bwMode="auto">
          <a:xfrm>
            <a:off x="2895600" y="4419600"/>
            <a:ext cx="5257800" cy="2225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sz="2000" b="1">
                <a:solidFill>
                  <a:schemeClr val="bg1"/>
                </a:solidFill>
                <a:latin typeface="Comic Sans MS" panose="030F0702030302020204" pitchFamily="66" charset="0"/>
                <a:cs typeface="Arial" panose="020B0604020202020204" pitchFamily="34" charset="0"/>
              </a:rPr>
              <a:t>There were many flavours of Campbell’s Soup at that time.  Warhol bought all the different kinds, then he spent hours copying the cans onto a white background.  He painted the cans 32 times on one canvas!  Each  can was slightly different from the next.</a:t>
            </a:r>
            <a:r>
              <a:rPr lang="en-US" altLang="en-US" sz="2000" b="1">
                <a:latin typeface="Comic Sans MS" panose="030F0702030302020204" pitchFamily="66" charset="0"/>
                <a:cs typeface="Arial" panose="020B0604020202020204" pitchFamily="34" charset="0"/>
              </a:rPr>
              <a:t>  </a:t>
            </a:r>
          </a:p>
        </p:txBody>
      </p:sp>
      <p:pic>
        <p:nvPicPr>
          <p:cNvPr id="8201" name="Picture 20" descr="Warhol3">
            <a:extLst>
              <a:ext uri="{FF2B5EF4-FFF2-40B4-BE49-F238E27FC236}">
                <a16:creationId xmlns:a16="http://schemas.microsoft.com/office/drawing/2014/main" id="{01085737-0011-4F38-ADD8-03A7F0DBFCC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29000" y="1555750"/>
            <a:ext cx="4495800" cy="278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2" name="Picture 21" descr="warhol-andy-campbells-soup-pink-240">
            <a:extLst>
              <a:ext uri="{FF2B5EF4-FFF2-40B4-BE49-F238E27FC236}">
                <a16:creationId xmlns:a16="http://schemas.microsoft.com/office/drawing/2014/main" id="{EF5787CB-FB24-46BF-AFBD-3E4FBA411DE0}"/>
              </a:ext>
            </a:extLst>
          </p:cNvPr>
          <p:cNvPicPr>
            <a:picLocks noChangeAspect="1" noChangeArrowheads="1"/>
          </p:cNvPicPr>
          <p:nvPr/>
        </p:nvPicPr>
        <p:blipFill>
          <a:blip r:embed="rId3">
            <a:clrChange>
              <a:clrFrom>
                <a:srgbClr val="EC2D72"/>
              </a:clrFrom>
              <a:clrTo>
                <a:srgbClr val="EC2D72">
                  <a:alpha val="0"/>
                </a:srgbClr>
              </a:clrTo>
            </a:clrChange>
            <a:extLst>
              <a:ext uri="{28A0092B-C50C-407E-A947-70E740481C1C}">
                <a14:useLocalDpi xmlns:a14="http://schemas.microsoft.com/office/drawing/2010/main" val="0"/>
              </a:ext>
            </a:extLst>
          </a:blip>
          <a:srcRect t="3572" r="3679"/>
          <a:stretch>
            <a:fillRect/>
          </a:stretch>
        </p:blipFill>
        <p:spPr bwMode="auto">
          <a:xfrm>
            <a:off x="1219200" y="4419600"/>
            <a:ext cx="1371600" cy="205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58DBE7B4-CFC2-4344-99C5-2B242C82470C}"/>
              </a:ext>
            </a:extLst>
          </p:cNvPr>
          <p:cNvSpPr>
            <a:spLocks noGrp="1" noChangeArrowheads="1"/>
          </p:cNvSpPr>
          <p:nvPr>
            <p:ph type="subTitle" idx="1"/>
          </p:nvPr>
        </p:nvSpPr>
        <p:spPr>
          <a:xfrm>
            <a:off x="1331913" y="5516563"/>
            <a:ext cx="6400800" cy="1104900"/>
          </a:xfrm>
        </p:spPr>
        <p:txBody>
          <a:bodyPr/>
          <a:lstStyle/>
          <a:p>
            <a:pPr eaLnBrk="1" hangingPunct="1"/>
            <a:r>
              <a:rPr lang="en-GB" altLang="en-US" sz="3200">
                <a:solidFill>
                  <a:schemeClr val="bg1"/>
                </a:solidFill>
                <a:latin typeface="Bauhaus 93" panose="04030905020B02020C02" pitchFamily="82" charset="0"/>
              </a:rPr>
              <a:t>Mickey Mouse by Andy Warhol</a:t>
            </a:r>
          </a:p>
        </p:txBody>
      </p:sp>
      <p:pic>
        <p:nvPicPr>
          <p:cNvPr id="9219" name="Picture 5" descr="Andy-Warhol-Mickey-Mouse-8380">
            <a:extLst>
              <a:ext uri="{FF2B5EF4-FFF2-40B4-BE49-F238E27FC236}">
                <a16:creationId xmlns:a16="http://schemas.microsoft.com/office/drawing/2014/main" id="{595265FB-8417-49F1-A25D-E19ABF301F3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550" y="476250"/>
            <a:ext cx="4464050" cy="446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0" name="Rectangle 6">
            <a:extLst>
              <a:ext uri="{FF2B5EF4-FFF2-40B4-BE49-F238E27FC236}">
                <a16:creationId xmlns:a16="http://schemas.microsoft.com/office/drawing/2014/main" id="{4302C30C-3B70-4235-B4CB-7443A7027A56}"/>
              </a:ext>
            </a:extLst>
          </p:cNvPr>
          <p:cNvSpPr>
            <a:spLocks noChangeArrowheads="1"/>
          </p:cNvSpPr>
          <p:nvPr/>
        </p:nvSpPr>
        <p:spPr bwMode="auto">
          <a:xfrm>
            <a:off x="5632450" y="1412875"/>
            <a:ext cx="3511550" cy="191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b="1">
                <a:solidFill>
                  <a:schemeClr val="bg1"/>
                </a:solidFill>
                <a:latin typeface="Comic Sans MS" panose="030F0702030302020204" pitchFamily="66" charset="0"/>
              </a:rPr>
              <a:t>This style of art was called Pop Art because the subjects for his work came from popular culture.</a:t>
            </a:r>
            <a:endParaRPr lang="en-GB" altLang="en-US" sz="2400" b="1">
              <a:solidFill>
                <a:schemeClr val="bg1"/>
              </a:solidFill>
              <a:latin typeface="Comic Sans MS" panose="030F0702030302020204" pitchFamily="66"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28242A70-BB3C-45D8-BCD3-56C6A5772631}"/>
              </a:ext>
            </a:extLst>
          </p:cNvPr>
          <p:cNvSpPr>
            <a:spLocks noGrp="1" noChangeArrowheads="1"/>
          </p:cNvSpPr>
          <p:nvPr>
            <p:ph type="subTitle" idx="1"/>
          </p:nvPr>
        </p:nvSpPr>
        <p:spPr>
          <a:xfrm>
            <a:off x="1331913" y="5516563"/>
            <a:ext cx="6400800" cy="1104900"/>
          </a:xfrm>
        </p:spPr>
        <p:txBody>
          <a:bodyPr/>
          <a:lstStyle/>
          <a:p>
            <a:pPr eaLnBrk="1" hangingPunct="1"/>
            <a:r>
              <a:rPr lang="en-GB" altLang="en-US" sz="3200">
                <a:solidFill>
                  <a:schemeClr val="bg1"/>
                </a:solidFill>
                <a:latin typeface="Bauhaus 93" panose="04030905020B02020C02" pitchFamily="82" charset="0"/>
              </a:rPr>
              <a:t>Four pandas by Andy Warhol</a:t>
            </a:r>
          </a:p>
        </p:txBody>
      </p:sp>
      <p:pic>
        <p:nvPicPr>
          <p:cNvPr id="10243" name="Picture 5" descr="andy%2520warhol%2520poster">
            <a:extLst>
              <a:ext uri="{FF2B5EF4-FFF2-40B4-BE49-F238E27FC236}">
                <a16:creationId xmlns:a16="http://schemas.microsoft.com/office/drawing/2014/main" id="{1A965667-AB65-4093-A568-CCB23B68BBA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1050" y="476250"/>
            <a:ext cx="4537075" cy="453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6AB5E26E-283D-4CBA-B274-22921DB1C1E3}"/>
              </a:ext>
            </a:extLst>
          </p:cNvPr>
          <p:cNvSpPr>
            <a:spLocks noGrp="1" noChangeArrowheads="1"/>
          </p:cNvSpPr>
          <p:nvPr>
            <p:ph type="subTitle" idx="1"/>
          </p:nvPr>
        </p:nvSpPr>
        <p:spPr>
          <a:xfrm>
            <a:off x="1331913" y="5753100"/>
            <a:ext cx="6400800" cy="1104900"/>
          </a:xfrm>
        </p:spPr>
        <p:txBody>
          <a:bodyPr/>
          <a:lstStyle/>
          <a:p>
            <a:pPr eaLnBrk="1" hangingPunct="1"/>
            <a:r>
              <a:rPr lang="en-GB" altLang="en-US" sz="3200">
                <a:solidFill>
                  <a:schemeClr val="bg1"/>
                </a:solidFill>
                <a:latin typeface="Bauhaus 93" panose="04030905020B02020C02" pitchFamily="82" charset="0"/>
              </a:rPr>
              <a:t>Self Portrait by Andy Warhol</a:t>
            </a:r>
          </a:p>
        </p:txBody>
      </p:sp>
      <p:pic>
        <p:nvPicPr>
          <p:cNvPr id="11267" name="Picture 5" descr="img_warhol_self-portrait_lg">
            <a:extLst>
              <a:ext uri="{FF2B5EF4-FFF2-40B4-BE49-F238E27FC236}">
                <a16:creationId xmlns:a16="http://schemas.microsoft.com/office/drawing/2014/main" id="{3EEB0915-5314-4169-871F-A1D14B634D8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188" y="620713"/>
            <a:ext cx="4679950" cy="467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8" name="Rectangle 6">
            <a:extLst>
              <a:ext uri="{FF2B5EF4-FFF2-40B4-BE49-F238E27FC236}">
                <a16:creationId xmlns:a16="http://schemas.microsoft.com/office/drawing/2014/main" id="{9C0082D9-705F-43C9-8140-E88BDCE61B23}"/>
              </a:ext>
            </a:extLst>
          </p:cNvPr>
          <p:cNvSpPr>
            <a:spLocks noChangeArrowheads="1"/>
          </p:cNvSpPr>
          <p:nvPr/>
        </p:nvSpPr>
        <p:spPr bwMode="auto">
          <a:xfrm>
            <a:off x="5651500" y="765175"/>
            <a:ext cx="2278063" cy="3113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b="1">
                <a:solidFill>
                  <a:schemeClr val="bg1"/>
                </a:solidFill>
                <a:latin typeface="Comic Sans MS" panose="030F0702030302020204" pitchFamily="66" charset="0"/>
              </a:rPr>
              <a:t>Warhol was fascinated by famous faces and carefully created a celebrity image of his own, wearing a wild white wig to make sure he stood out from other people.</a:t>
            </a:r>
            <a:endParaRPr lang="en-GB" altLang="en-US" b="1">
              <a:solidFill>
                <a:schemeClr val="bg1"/>
              </a:solidFill>
              <a:latin typeface="Comic Sans MS" panose="030F0702030302020204" pitchFamily="66"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4">
            <a:extLst>
              <a:ext uri="{FF2B5EF4-FFF2-40B4-BE49-F238E27FC236}">
                <a16:creationId xmlns:a16="http://schemas.microsoft.com/office/drawing/2014/main" id="{93B2681A-4D7B-415D-8C09-20009A55177B}"/>
              </a:ext>
            </a:extLst>
          </p:cNvPr>
          <p:cNvSpPr>
            <a:spLocks noChangeArrowheads="1"/>
          </p:cNvSpPr>
          <p:nvPr/>
        </p:nvSpPr>
        <p:spPr bwMode="auto">
          <a:xfrm>
            <a:off x="1676400" y="6858000"/>
            <a:ext cx="6477000" cy="5715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90000"/>
              </a:lnSpc>
              <a:buFontTx/>
              <a:buNone/>
            </a:pPr>
            <a:r>
              <a:rPr lang="en-US" altLang="en-US">
                <a:latin typeface="Comic Sans MS" panose="030F0702030302020204" pitchFamily="66" charset="0"/>
              </a:rPr>
              <a:t>Gr. 5</a:t>
            </a:r>
          </a:p>
        </p:txBody>
      </p:sp>
      <p:sp>
        <p:nvSpPr>
          <p:cNvPr id="12291" name="Rectangle 5">
            <a:extLst>
              <a:ext uri="{FF2B5EF4-FFF2-40B4-BE49-F238E27FC236}">
                <a16:creationId xmlns:a16="http://schemas.microsoft.com/office/drawing/2014/main" id="{F3EBF0F3-01E4-4496-930C-AF0E43903D88}"/>
              </a:ext>
            </a:extLst>
          </p:cNvPr>
          <p:cNvSpPr>
            <a:spLocks noChangeArrowheads="1"/>
          </p:cNvSpPr>
          <p:nvPr/>
        </p:nvSpPr>
        <p:spPr bwMode="auto">
          <a:xfrm>
            <a:off x="1295400" y="0"/>
            <a:ext cx="76200" cy="762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12292" name="Text Box 6">
            <a:extLst>
              <a:ext uri="{FF2B5EF4-FFF2-40B4-BE49-F238E27FC236}">
                <a16:creationId xmlns:a16="http://schemas.microsoft.com/office/drawing/2014/main" id="{5A38EEEA-B60A-4C64-8600-99E7570FE131}"/>
              </a:ext>
            </a:extLst>
          </p:cNvPr>
          <p:cNvSpPr txBox="1">
            <a:spLocks noChangeArrowheads="1"/>
          </p:cNvSpPr>
          <p:nvPr/>
        </p:nvSpPr>
        <p:spPr bwMode="auto">
          <a:xfrm>
            <a:off x="7467600" y="-198438"/>
            <a:ext cx="1447800" cy="3968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sz="2000" b="1">
                <a:solidFill>
                  <a:schemeClr val="bg1"/>
                </a:solidFill>
                <a:latin typeface="Comic Sans MS" panose="030F0702030302020204" pitchFamily="66" charset="0"/>
                <a:cs typeface="Arial" panose="020B0604020202020204" pitchFamily="34" charset="0"/>
              </a:rPr>
              <a:t>Grade 5</a:t>
            </a:r>
          </a:p>
        </p:txBody>
      </p:sp>
      <p:sp>
        <p:nvSpPr>
          <p:cNvPr id="12293" name="Rectangle 7">
            <a:extLst>
              <a:ext uri="{FF2B5EF4-FFF2-40B4-BE49-F238E27FC236}">
                <a16:creationId xmlns:a16="http://schemas.microsoft.com/office/drawing/2014/main" id="{40D02488-5BA0-44ED-A4F5-3E25EEEE5F2F}"/>
              </a:ext>
            </a:extLst>
          </p:cNvPr>
          <p:cNvSpPr>
            <a:spLocks noChangeArrowheads="1"/>
          </p:cNvSpPr>
          <p:nvPr/>
        </p:nvSpPr>
        <p:spPr bwMode="auto">
          <a:xfrm>
            <a:off x="381000" y="0"/>
            <a:ext cx="8305800" cy="7162800"/>
          </a:xfrm>
          <a:prstGeom prst="rect">
            <a:avLst/>
          </a:prstGeom>
          <a:noFill/>
          <a:ln w="9525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12294" name="Text Box 8">
            <a:extLst>
              <a:ext uri="{FF2B5EF4-FFF2-40B4-BE49-F238E27FC236}">
                <a16:creationId xmlns:a16="http://schemas.microsoft.com/office/drawing/2014/main" id="{6CB7BD00-98FE-4D37-9C68-9E05AB7FB0D8}"/>
              </a:ext>
            </a:extLst>
          </p:cNvPr>
          <p:cNvSpPr txBox="1">
            <a:spLocks noChangeArrowheads="1"/>
          </p:cNvSpPr>
          <p:nvPr/>
        </p:nvSpPr>
        <p:spPr bwMode="auto">
          <a:xfrm>
            <a:off x="838200" y="685800"/>
            <a:ext cx="7315200" cy="3929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endParaRPr lang="en-US" altLang="en-US" sz="2400" b="1">
              <a:latin typeface="Comic Sans MS" panose="030F0702030302020204" pitchFamily="66" charset="0"/>
              <a:cs typeface="Arial" panose="020B0604020202020204" pitchFamily="34" charset="0"/>
            </a:endParaRPr>
          </a:p>
          <a:p>
            <a:pPr algn="ctr" eaLnBrk="1" hangingPunct="1">
              <a:spcBef>
                <a:spcPct val="50000"/>
              </a:spcBef>
            </a:pPr>
            <a:endParaRPr lang="en-US" altLang="en-US" sz="3600" b="1">
              <a:latin typeface="Comic Sans MS" panose="030F0702030302020204" pitchFamily="66" charset="0"/>
              <a:cs typeface="Arial" panose="020B0604020202020204" pitchFamily="34" charset="0"/>
            </a:endParaRPr>
          </a:p>
          <a:p>
            <a:pPr algn="ctr" eaLnBrk="1" hangingPunct="1">
              <a:spcBef>
                <a:spcPct val="50000"/>
              </a:spcBef>
            </a:pPr>
            <a:endParaRPr lang="en-US" altLang="en-US" sz="2400" b="1">
              <a:latin typeface="Comic Sans MS" panose="030F0702030302020204" pitchFamily="66" charset="0"/>
              <a:cs typeface="Arial" panose="020B0604020202020204" pitchFamily="34" charset="0"/>
            </a:endParaRPr>
          </a:p>
          <a:p>
            <a:pPr algn="ctr" eaLnBrk="1" hangingPunct="1">
              <a:spcBef>
                <a:spcPct val="50000"/>
              </a:spcBef>
            </a:pPr>
            <a:endParaRPr lang="en-US" altLang="en-US" sz="2400" b="1">
              <a:latin typeface="Comic Sans MS" panose="030F0702030302020204" pitchFamily="66" charset="0"/>
              <a:cs typeface="Arial" panose="020B0604020202020204" pitchFamily="34" charset="0"/>
            </a:endParaRPr>
          </a:p>
          <a:p>
            <a:pPr algn="ctr" eaLnBrk="1" hangingPunct="1">
              <a:spcBef>
                <a:spcPct val="50000"/>
              </a:spcBef>
            </a:pPr>
            <a:endParaRPr lang="en-US" altLang="en-US" sz="2400" b="1">
              <a:latin typeface="Comic Sans MS" panose="030F0702030302020204" pitchFamily="66" charset="0"/>
              <a:cs typeface="Arial" panose="020B0604020202020204" pitchFamily="34" charset="0"/>
            </a:endParaRPr>
          </a:p>
          <a:p>
            <a:pPr algn="ctr" eaLnBrk="1" hangingPunct="1">
              <a:spcBef>
                <a:spcPct val="50000"/>
              </a:spcBef>
            </a:pPr>
            <a:endParaRPr lang="en-US" altLang="en-US" sz="2400" b="1">
              <a:latin typeface="Comic Sans MS" panose="030F0702030302020204" pitchFamily="66" charset="0"/>
              <a:cs typeface="Arial" panose="020B0604020202020204" pitchFamily="34" charset="0"/>
            </a:endParaRPr>
          </a:p>
          <a:p>
            <a:pPr algn="ctr" eaLnBrk="1" hangingPunct="1">
              <a:spcBef>
                <a:spcPct val="50000"/>
              </a:spcBef>
            </a:pPr>
            <a:endParaRPr lang="en-US" altLang="en-US" sz="2000" b="1">
              <a:latin typeface="Comic Sans MS" panose="030F0702030302020204" pitchFamily="66" charset="0"/>
              <a:cs typeface="Arial" panose="020B0604020202020204" pitchFamily="34" charset="0"/>
            </a:endParaRPr>
          </a:p>
        </p:txBody>
      </p:sp>
      <p:sp>
        <p:nvSpPr>
          <p:cNvPr id="12295" name="Text Box 9">
            <a:extLst>
              <a:ext uri="{FF2B5EF4-FFF2-40B4-BE49-F238E27FC236}">
                <a16:creationId xmlns:a16="http://schemas.microsoft.com/office/drawing/2014/main" id="{FDD82199-D000-4F24-82D2-0F2CDDCC205A}"/>
              </a:ext>
            </a:extLst>
          </p:cNvPr>
          <p:cNvSpPr txBox="1">
            <a:spLocks noChangeArrowheads="1"/>
          </p:cNvSpPr>
          <p:nvPr/>
        </p:nvSpPr>
        <p:spPr bwMode="auto">
          <a:xfrm>
            <a:off x="4495800" y="3429000"/>
            <a:ext cx="3657600" cy="314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spcBef>
                <a:spcPct val="50000"/>
              </a:spcBef>
            </a:pPr>
            <a:r>
              <a:rPr lang="en-US" altLang="en-US" sz="2000" b="1">
                <a:solidFill>
                  <a:schemeClr val="bg1"/>
                </a:solidFill>
                <a:latin typeface="Comic Sans MS" panose="030F0702030302020204" pitchFamily="66" charset="0"/>
                <a:cs typeface="Arial" panose="020B0604020202020204" pitchFamily="34" charset="0"/>
              </a:rPr>
              <a:t>Today, Andy Warhol is remembered as one of the most important American artists.  He helped make Pop Art important and popular around the world.  For the first time, people realized that cartoons, movie stars, and soup cans could be art.</a:t>
            </a:r>
            <a:r>
              <a:rPr lang="en-US" altLang="en-US" sz="2000" b="1">
                <a:latin typeface="Comic Sans MS" panose="030F0702030302020204" pitchFamily="66" charset="0"/>
                <a:cs typeface="Arial" panose="020B0604020202020204" pitchFamily="34" charset="0"/>
              </a:rPr>
              <a:t>    </a:t>
            </a:r>
          </a:p>
        </p:txBody>
      </p:sp>
      <p:sp>
        <p:nvSpPr>
          <p:cNvPr id="12296" name="Text Box 10">
            <a:extLst>
              <a:ext uri="{FF2B5EF4-FFF2-40B4-BE49-F238E27FC236}">
                <a16:creationId xmlns:a16="http://schemas.microsoft.com/office/drawing/2014/main" id="{07BE189B-CD70-46E5-A529-433AA5DD3E8E}"/>
              </a:ext>
            </a:extLst>
          </p:cNvPr>
          <p:cNvSpPr txBox="1">
            <a:spLocks noChangeArrowheads="1"/>
          </p:cNvSpPr>
          <p:nvPr/>
        </p:nvSpPr>
        <p:spPr bwMode="auto">
          <a:xfrm>
            <a:off x="3200400" y="762000"/>
            <a:ext cx="5638800" cy="823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sz="4800" b="1">
                <a:solidFill>
                  <a:schemeClr val="bg1"/>
                </a:solidFill>
                <a:latin typeface="Comic Sans MS" panose="030F0702030302020204" pitchFamily="66" charset="0"/>
                <a:cs typeface="Arial" panose="020B0604020202020204" pitchFamily="34" charset="0"/>
              </a:rPr>
              <a:t>Pop Art Legend</a:t>
            </a:r>
          </a:p>
        </p:txBody>
      </p:sp>
      <p:pic>
        <p:nvPicPr>
          <p:cNvPr id="12297" name="Picture 11" descr="Andy-Warhol-Magnet-Set-C12232210">
            <a:extLst>
              <a:ext uri="{FF2B5EF4-FFF2-40B4-BE49-F238E27FC236}">
                <a16:creationId xmlns:a16="http://schemas.microsoft.com/office/drawing/2014/main" id="{B06248D9-4C4A-4BA6-95B3-224DEEBE945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1075" y="600075"/>
            <a:ext cx="2124075" cy="2828925"/>
          </a:xfrm>
          <a:prstGeom prst="rect">
            <a:avLst/>
          </a:prstGeom>
          <a:noFill/>
          <a:ln w="28575">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12298" name="Picture 12" descr="Andy-Warhol-Mickey-Mouse-8380">
            <a:extLst>
              <a:ext uri="{FF2B5EF4-FFF2-40B4-BE49-F238E27FC236}">
                <a16:creationId xmlns:a16="http://schemas.microsoft.com/office/drawing/2014/main" id="{F782EB31-D930-436A-BD6C-B148C188E04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57400" y="3581400"/>
            <a:ext cx="2286000" cy="2286000"/>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12299" name="Picture 13" descr="aw_elvis">
            <a:extLst>
              <a:ext uri="{FF2B5EF4-FFF2-40B4-BE49-F238E27FC236}">
                <a16:creationId xmlns:a16="http://schemas.microsoft.com/office/drawing/2014/main" id="{E07172B2-A44B-48A2-A8AF-721D167816E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29000" y="1752600"/>
            <a:ext cx="3048000" cy="1597025"/>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5" descr="06PopArtPoster">
            <a:extLst>
              <a:ext uri="{FF2B5EF4-FFF2-40B4-BE49-F238E27FC236}">
                <a16:creationId xmlns:a16="http://schemas.microsoft.com/office/drawing/2014/main" id="{B807DA79-1CFB-4683-B656-56CF2B4A85F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8175" y="476250"/>
            <a:ext cx="4751388" cy="4751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5" name="Rectangle 6">
            <a:extLst>
              <a:ext uri="{FF2B5EF4-FFF2-40B4-BE49-F238E27FC236}">
                <a16:creationId xmlns:a16="http://schemas.microsoft.com/office/drawing/2014/main" id="{718E911D-0EA6-4398-A064-B25B900AD46E}"/>
              </a:ext>
            </a:extLst>
          </p:cNvPr>
          <p:cNvSpPr>
            <a:spLocks noChangeArrowheads="1"/>
          </p:cNvSpPr>
          <p:nvPr/>
        </p:nvSpPr>
        <p:spPr bwMode="auto">
          <a:xfrm>
            <a:off x="1116013" y="5445125"/>
            <a:ext cx="6400800" cy="1104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buFontTx/>
              <a:buNone/>
            </a:pPr>
            <a:r>
              <a:rPr lang="en-GB" altLang="en-US">
                <a:solidFill>
                  <a:schemeClr val="bg1"/>
                </a:solidFill>
                <a:latin typeface="Bauhaus 93" panose="04030905020B02020C02" pitchFamily="82" charset="0"/>
              </a:rPr>
              <a:t>Poster in the style of Andy Warhol</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5" descr="popartportrait">
            <a:extLst>
              <a:ext uri="{FF2B5EF4-FFF2-40B4-BE49-F238E27FC236}">
                <a16:creationId xmlns:a16="http://schemas.microsoft.com/office/drawing/2014/main" id="{C28939A5-6B7A-4F0F-88F2-586A1D39919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450" y="333375"/>
            <a:ext cx="6913563" cy="523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9" name="Rectangle 6">
            <a:extLst>
              <a:ext uri="{FF2B5EF4-FFF2-40B4-BE49-F238E27FC236}">
                <a16:creationId xmlns:a16="http://schemas.microsoft.com/office/drawing/2014/main" id="{ABC3DFCB-934E-49CD-A9A8-EB81ED650E82}"/>
              </a:ext>
            </a:extLst>
          </p:cNvPr>
          <p:cNvSpPr>
            <a:spLocks noChangeArrowheads="1"/>
          </p:cNvSpPr>
          <p:nvPr/>
        </p:nvSpPr>
        <p:spPr bwMode="auto">
          <a:xfrm>
            <a:off x="1476375" y="5753100"/>
            <a:ext cx="6400800" cy="1104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buFontTx/>
              <a:buNone/>
            </a:pPr>
            <a:r>
              <a:rPr lang="en-GB" altLang="en-US">
                <a:solidFill>
                  <a:schemeClr val="bg1"/>
                </a:solidFill>
                <a:latin typeface="Bauhaus 93" panose="04030905020B02020C02" pitchFamily="82" charset="0"/>
              </a:rPr>
              <a:t>Poster in the style of Andy Warhol</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6">
            <a:extLst>
              <a:ext uri="{FF2B5EF4-FFF2-40B4-BE49-F238E27FC236}">
                <a16:creationId xmlns:a16="http://schemas.microsoft.com/office/drawing/2014/main" id="{BAA59391-40CB-4938-95C8-D4733FF25260}"/>
              </a:ext>
            </a:extLst>
          </p:cNvPr>
          <p:cNvSpPr>
            <a:spLocks noGrp="1" noChangeArrowheads="1"/>
          </p:cNvSpPr>
          <p:nvPr>
            <p:ph type="subTitle" idx="1"/>
          </p:nvPr>
        </p:nvSpPr>
        <p:spPr>
          <a:xfrm>
            <a:off x="1331913" y="5516563"/>
            <a:ext cx="6400800" cy="1104900"/>
          </a:xfrm>
          <a:noFill/>
        </p:spPr>
        <p:txBody>
          <a:bodyPr/>
          <a:lstStyle/>
          <a:p>
            <a:pPr eaLnBrk="1" hangingPunct="1"/>
            <a:r>
              <a:rPr lang="en-GB" altLang="en-US" sz="3200">
                <a:solidFill>
                  <a:schemeClr val="bg1"/>
                </a:solidFill>
                <a:latin typeface="Bauhaus 93" panose="04030905020B02020C02" pitchFamily="82" charset="0"/>
              </a:rPr>
              <a:t>Poster in the style of Andy Warhol</a:t>
            </a:r>
          </a:p>
        </p:txBody>
      </p:sp>
      <p:pic>
        <p:nvPicPr>
          <p:cNvPr id="15363" name="Picture 7" descr="applespopartbig">
            <a:extLst>
              <a:ext uri="{FF2B5EF4-FFF2-40B4-BE49-F238E27FC236}">
                <a16:creationId xmlns:a16="http://schemas.microsoft.com/office/drawing/2014/main" id="{E561BE4C-8712-4296-B07C-F0C1FF4357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b="5424"/>
          <a:stretch>
            <a:fillRect/>
          </a:stretch>
        </p:blipFill>
        <p:spPr bwMode="auto">
          <a:xfrm>
            <a:off x="1835150" y="333375"/>
            <a:ext cx="5688013" cy="489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5" descr="pop-art-silkscreen-350">
            <a:extLst>
              <a:ext uri="{FF2B5EF4-FFF2-40B4-BE49-F238E27FC236}">
                <a16:creationId xmlns:a16="http://schemas.microsoft.com/office/drawing/2014/main" id="{3FF74F62-EBE5-45C4-B0DE-CF3168CFF21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1413" y="260350"/>
            <a:ext cx="4367212" cy="532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7" name="Rectangle 6">
            <a:extLst>
              <a:ext uri="{FF2B5EF4-FFF2-40B4-BE49-F238E27FC236}">
                <a16:creationId xmlns:a16="http://schemas.microsoft.com/office/drawing/2014/main" id="{D8D75360-F8C1-434C-8ACF-3BCA0A48C085}"/>
              </a:ext>
            </a:extLst>
          </p:cNvPr>
          <p:cNvSpPr>
            <a:spLocks noChangeArrowheads="1"/>
          </p:cNvSpPr>
          <p:nvPr/>
        </p:nvSpPr>
        <p:spPr bwMode="auto">
          <a:xfrm>
            <a:off x="1331913" y="5753100"/>
            <a:ext cx="6400800" cy="1104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buFontTx/>
              <a:buNone/>
            </a:pPr>
            <a:r>
              <a:rPr lang="en-GB" altLang="en-US">
                <a:solidFill>
                  <a:schemeClr val="bg1"/>
                </a:solidFill>
                <a:latin typeface="Bauhaus 93" panose="04030905020B02020C02" pitchFamily="82" charset="0"/>
              </a:rPr>
              <a:t>Poster in the style of Andy Warhol</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CD1B1545-1135-4016-BEC8-C8464299F46C}"/>
              </a:ext>
            </a:extLst>
          </p:cNvPr>
          <p:cNvSpPr>
            <a:spLocks noGrp="1" noChangeArrowheads="1"/>
          </p:cNvSpPr>
          <p:nvPr>
            <p:ph type="subTitle" idx="1"/>
          </p:nvPr>
        </p:nvSpPr>
        <p:spPr>
          <a:xfrm>
            <a:off x="1331913" y="5516563"/>
            <a:ext cx="6400800" cy="1104900"/>
          </a:xfrm>
        </p:spPr>
        <p:txBody>
          <a:bodyPr/>
          <a:lstStyle/>
          <a:p>
            <a:pPr eaLnBrk="1" hangingPunct="1"/>
            <a:r>
              <a:rPr lang="en-GB" altLang="en-US" sz="3200">
                <a:solidFill>
                  <a:schemeClr val="bg1"/>
                </a:solidFill>
                <a:latin typeface="Bauhaus 93" panose="04030905020B02020C02" pitchFamily="82" charset="0"/>
              </a:rPr>
              <a:t>Poster in the style of Andy Warhol</a:t>
            </a:r>
          </a:p>
        </p:txBody>
      </p:sp>
      <p:pic>
        <p:nvPicPr>
          <p:cNvPr id="17411" name="Picture 5" descr="4udmatw">
            <a:extLst>
              <a:ext uri="{FF2B5EF4-FFF2-40B4-BE49-F238E27FC236}">
                <a16:creationId xmlns:a16="http://schemas.microsoft.com/office/drawing/2014/main" id="{592B1F79-BD7B-47C1-BF25-44EA101AC21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7313" y="620713"/>
            <a:ext cx="3810000" cy="472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571E9849-565B-4D8B-A5AB-C6AD36A943E2}"/>
              </a:ext>
            </a:extLst>
          </p:cNvPr>
          <p:cNvSpPr/>
          <p:nvPr/>
        </p:nvSpPr>
        <p:spPr>
          <a:xfrm>
            <a:off x="1258888" y="3365500"/>
            <a:ext cx="3529012" cy="2079625"/>
          </a:xfrm>
          <a:prstGeom prst="rect">
            <a:avLst/>
          </a:prstGeom>
          <a:solidFill>
            <a:srgbClr val="FFCC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p>
        </p:txBody>
      </p:sp>
      <p:sp>
        <p:nvSpPr>
          <p:cNvPr id="14" name="Rectangle 13">
            <a:extLst>
              <a:ext uri="{FF2B5EF4-FFF2-40B4-BE49-F238E27FC236}">
                <a16:creationId xmlns:a16="http://schemas.microsoft.com/office/drawing/2014/main" id="{94740179-5142-4ACF-824B-29D2A8D86870}"/>
              </a:ext>
            </a:extLst>
          </p:cNvPr>
          <p:cNvSpPr/>
          <p:nvPr/>
        </p:nvSpPr>
        <p:spPr>
          <a:xfrm>
            <a:off x="4787900" y="3357563"/>
            <a:ext cx="3529013" cy="2079625"/>
          </a:xfrm>
          <a:prstGeom prst="rect">
            <a:avLst/>
          </a:prstGeom>
          <a:solidFill>
            <a:srgbClr val="00CC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p>
        </p:txBody>
      </p:sp>
      <p:sp>
        <p:nvSpPr>
          <p:cNvPr id="12" name="Rectangle 11">
            <a:extLst>
              <a:ext uri="{FF2B5EF4-FFF2-40B4-BE49-F238E27FC236}">
                <a16:creationId xmlns:a16="http://schemas.microsoft.com/office/drawing/2014/main" id="{915F3C7D-DD22-4309-8DE0-0ADD026A61D8}"/>
              </a:ext>
            </a:extLst>
          </p:cNvPr>
          <p:cNvSpPr/>
          <p:nvPr/>
        </p:nvSpPr>
        <p:spPr>
          <a:xfrm>
            <a:off x="4787900" y="1277938"/>
            <a:ext cx="3529013" cy="2079625"/>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p>
        </p:txBody>
      </p:sp>
      <p:sp>
        <p:nvSpPr>
          <p:cNvPr id="11" name="Rectangle 10">
            <a:extLst>
              <a:ext uri="{FF2B5EF4-FFF2-40B4-BE49-F238E27FC236}">
                <a16:creationId xmlns:a16="http://schemas.microsoft.com/office/drawing/2014/main" id="{6B137B7E-6A99-463B-B857-000B99757474}"/>
              </a:ext>
            </a:extLst>
          </p:cNvPr>
          <p:cNvSpPr/>
          <p:nvPr/>
        </p:nvSpPr>
        <p:spPr>
          <a:xfrm>
            <a:off x="1258888" y="1277938"/>
            <a:ext cx="3529012" cy="2079625"/>
          </a:xfrm>
          <a:prstGeom prst="rect">
            <a:avLst/>
          </a:prstGeom>
          <a:solidFill>
            <a:srgbClr val="0066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p>
        </p:txBody>
      </p:sp>
      <p:sp>
        <p:nvSpPr>
          <p:cNvPr id="18438" name="Title 1">
            <a:extLst>
              <a:ext uri="{FF2B5EF4-FFF2-40B4-BE49-F238E27FC236}">
                <a16:creationId xmlns:a16="http://schemas.microsoft.com/office/drawing/2014/main" id="{F2F6625A-1AE1-4559-A56B-9BB5E457AC63}"/>
              </a:ext>
            </a:extLst>
          </p:cNvPr>
          <p:cNvSpPr>
            <a:spLocks noGrp="1"/>
          </p:cNvSpPr>
          <p:nvPr>
            <p:ph type="title"/>
          </p:nvPr>
        </p:nvSpPr>
        <p:spPr>
          <a:xfrm>
            <a:off x="-34925" y="169863"/>
            <a:ext cx="9178925" cy="1143000"/>
          </a:xfrm>
        </p:spPr>
        <p:txBody>
          <a:bodyPr/>
          <a:lstStyle/>
          <a:p>
            <a:pPr eaLnBrk="1" hangingPunct="1"/>
            <a:r>
              <a:rPr lang="en-GB" altLang="en-US" sz="3600">
                <a:solidFill>
                  <a:schemeClr val="bg1"/>
                </a:solidFill>
              </a:rPr>
              <a:t>Create your own NHS inspired ‘Pop Art’ …</a:t>
            </a:r>
          </a:p>
        </p:txBody>
      </p:sp>
      <p:sp>
        <p:nvSpPr>
          <p:cNvPr id="4" name="Rectangle 3">
            <a:extLst>
              <a:ext uri="{FF2B5EF4-FFF2-40B4-BE49-F238E27FC236}">
                <a16:creationId xmlns:a16="http://schemas.microsoft.com/office/drawing/2014/main" id="{6592111E-FAF5-4483-BABE-D0ED5055B0EC}"/>
              </a:ext>
            </a:extLst>
          </p:cNvPr>
          <p:cNvSpPr/>
          <p:nvPr/>
        </p:nvSpPr>
        <p:spPr>
          <a:xfrm>
            <a:off x="5004048" y="3883211"/>
            <a:ext cx="3384376" cy="1569660"/>
          </a:xfrm>
          <a:prstGeom prst="rect">
            <a:avLst/>
          </a:prstGeom>
          <a:noFill/>
        </p:spPr>
        <p:txBody>
          <a:bodyPr>
            <a:spAutoFit/>
          </a:bodyPr>
          <a:lstStyle/>
          <a:p>
            <a:pPr algn="ctr" eaLnBrk="1" hangingPunct="1">
              <a:defRPr/>
            </a:pPr>
            <a:r>
              <a:rPr lang="en-US" sz="9600" b="1" dirty="0">
                <a:ln w="10160">
                  <a:solidFill>
                    <a:schemeClr val="accent5"/>
                  </a:solidFill>
                  <a:prstDash val="solid"/>
                </a:ln>
                <a:solidFill>
                  <a:srgbClr val="0066FF"/>
                </a:solidFill>
                <a:effectLst>
                  <a:outerShdw blurRad="38100" dist="22860" dir="5400000" algn="tl" rotWithShape="0">
                    <a:srgbClr val="000000">
                      <a:alpha val="30000"/>
                    </a:srgbClr>
                  </a:outerShdw>
                </a:effectLst>
              </a:rPr>
              <a:t>NHS</a:t>
            </a:r>
          </a:p>
        </p:txBody>
      </p:sp>
      <p:sp>
        <p:nvSpPr>
          <p:cNvPr id="8" name="Content Placeholder 7">
            <a:extLst>
              <a:ext uri="{FF2B5EF4-FFF2-40B4-BE49-F238E27FC236}">
                <a16:creationId xmlns:a16="http://schemas.microsoft.com/office/drawing/2014/main" id="{1D7D97E1-8F26-4A89-AF47-18D0190589D7}"/>
              </a:ext>
            </a:extLst>
          </p:cNvPr>
          <p:cNvSpPr>
            <a:spLocks noGrp="1"/>
          </p:cNvSpPr>
          <p:nvPr>
            <p:ph idx="1"/>
          </p:nvPr>
        </p:nvSpPr>
        <p:spPr>
          <a:xfrm>
            <a:off x="2581436" y="1312268"/>
            <a:ext cx="8229600" cy="1569660"/>
          </a:xfrm>
        </p:spPr>
        <p:txBody>
          <a:bodyPr>
            <a:spAutoFit/>
          </a:bodyPr>
          <a:lstStyle/>
          <a:p>
            <a:pPr marL="0" indent="0" algn="ctr" eaLnBrk="1" hangingPunct="1">
              <a:buFontTx/>
              <a:buNone/>
              <a:defRPr/>
            </a:pPr>
            <a:r>
              <a:rPr lang="en-US" sz="9600" b="1" dirty="0">
                <a:ln w="10160">
                  <a:solidFill>
                    <a:schemeClr val="accent5"/>
                  </a:solidFill>
                  <a:prstDash val="solid"/>
                </a:ln>
                <a:solidFill>
                  <a:srgbClr val="FFCC00"/>
                </a:solidFill>
                <a:effectLst>
                  <a:outerShdw blurRad="38100" dist="22860" dir="5400000" algn="tl" rotWithShape="0">
                    <a:srgbClr val="000000">
                      <a:alpha val="30000"/>
                    </a:srgbClr>
                  </a:outerShdw>
                </a:effectLst>
              </a:rPr>
              <a:t>NHS</a:t>
            </a:r>
          </a:p>
        </p:txBody>
      </p:sp>
      <p:sp>
        <p:nvSpPr>
          <p:cNvPr id="9" name="Rectangle 8">
            <a:extLst>
              <a:ext uri="{FF2B5EF4-FFF2-40B4-BE49-F238E27FC236}">
                <a16:creationId xmlns:a16="http://schemas.microsoft.com/office/drawing/2014/main" id="{DA565C2B-A9E9-4B31-8144-B4199FB9FFB5}"/>
              </a:ext>
            </a:extLst>
          </p:cNvPr>
          <p:cNvSpPr/>
          <p:nvPr/>
        </p:nvSpPr>
        <p:spPr>
          <a:xfrm>
            <a:off x="1051992" y="1277144"/>
            <a:ext cx="3384376" cy="1569660"/>
          </a:xfrm>
          <a:prstGeom prst="rect">
            <a:avLst/>
          </a:prstGeom>
          <a:noFill/>
        </p:spPr>
        <p:txBody>
          <a:bodyPr>
            <a:spAutoFit/>
          </a:bodyPr>
          <a:lstStyle/>
          <a:p>
            <a:pPr algn="ctr" eaLnBrk="1" hangingPunct="1">
              <a:defRPr/>
            </a:pPr>
            <a:r>
              <a:rPr lang="en-US" sz="9600" b="1" dirty="0">
                <a:ln w="10160">
                  <a:solidFill>
                    <a:schemeClr val="accent5"/>
                  </a:solidFill>
                  <a:prstDash val="solid"/>
                </a:ln>
                <a:solidFill>
                  <a:srgbClr val="00CC00"/>
                </a:solidFill>
                <a:effectLst>
                  <a:outerShdw blurRad="38100" dist="22860" dir="5400000" algn="tl" rotWithShape="0">
                    <a:srgbClr val="000000">
                      <a:alpha val="30000"/>
                    </a:srgbClr>
                  </a:outerShdw>
                </a:effectLst>
              </a:rPr>
              <a:t>NHS</a:t>
            </a:r>
          </a:p>
        </p:txBody>
      </p:sp>
      <p:sp>
        <p:nvSpPr>
          <p:cNvPr id="10" name="Rectangle 9">
            <a:extLst>
              <a:ext uri="{FF2B5EF4-FFF2-40B4-BE49-F238E27FC236}">
                <a16:creationId xmlns:a16="http://schemas.microsoft.com/office/drawing/2014/main" id="{6B45159C-51C6-4FA7-B951-E55186FE7D5A}"/>
              </a:ext>
            </a:extLst>
          </p:cNvPr>
          <p:cNvSpPr/>
          <p:nvPr/>
        </p:nvSpPr>
        <p:spPr>
          <a:xfrm>
            <a:off x="1051992" y="3883211"/>
            <a:ext cx="3384376" cy="1569660"/>
          </a:xfrm>
          <a:prstGeom prst="rect">
            <a:avLst/>
          </a:prstGeom>
          <a:noFill/>
        </p:spPr>
        <p:txBody>
          <a:bodyPr>
            <a:spAutoFit/>
          </a:bodyPr>
          <a:lstStyle/>
          <a:p>
            <a:pPr algn="ctr" eaLnBrk="1" hangingPunct="1">
              <a:defRPr/>
            </a:pPr>
            <a:r>
              <a:rPr lang="en-US" sz="9600" b="1" dirty="0">
                <a:ln w="10160">
                  <a:solidFill>
                    <a:schemeClr val="accent5"/>
                  </a:solidFill>
                  <a:prstDash val="solid"/>
                </a:ln>
                <a:solidFill>
                  <a:srgbClr val="FF0000"/>
                </a:solidFill>
                <a:effectLst>
                  <a:outerShdw blurRad="38100" dist="22860" dir="5400000" algn="tl" rotWithShape="0">
                    <a:srgbClr val="000000">
                      <a:alpha val="30000"/>
                    </a:srgbClr>
                  </a:outerShdw>
                </a:effectLst>
              </a:rPr>
              <a:t>NHS</a:t>
            </a:r>
          </a:p>
        </p:txBody>
      </p:sp>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439</TotalTime>
  <Words>539</Words>
  <Application>Microsoft Office PowerPoint</Application>
  <PresentationFormat>On-screen Show (4:3)</PresentationFormat>
  <Paragraphs>66</Paragraphs>
  <Slides>17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Arial</vt:lpstr>
      <vt:lpstr>Bauhaus 93</vt:lpstr>
      <vt:lpstr>Comic Sans MS</vt:lpstr>
      <vt:lpstr>Default Design</vt:lpstr>
      <vt:lpstr>Pop Art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Create your own NHS inspired ‘Pop Art’ …</vt:lpstr>
    </vt:vector>
  </TitlesOfParts>
  <Company>NCC (School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Jane</dc:creator>
  <cp:lastModifiedBy>J Allard BTP</cp:lastModifiedBy>
  <cp:revision>9</cp:revision>
  <dcterms:created xsi:type="dcterms:W3CDTF">2008-11-22T10:45:38Z</dcterms:created>
  <dcterms:modified xsi:type="dcterms:W3CDTF">2020-05-27T21:40:04Z</dcterms:modified>
</cp:coreProperties>
</file>