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4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41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19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57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24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97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635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84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95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E0F34-A278-4C79-A1D4-5FE26E42BC5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13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Comic Sans MS" pitchFamily="66" charset="0"/>
              </a:rPr>
              <a:t>                       </a:t>
            </a:r>
            <a:r>
              <a:rPr lang="en-GB" b="1" u="sng" dirty="0" smtClean="0">
                <a:latin typeface="Comic Sans MS" pitchFamily="66" charset="0"/>
              </a:rPr>
              <a:t>Queen Victoria’s Life</a:t>
            </a:r>
            <a:r>
              <a:rPr lang="en-GB" dirty="0" smtClean="0">
                <a:latin typeface="Comic Sans MS" pitchFamily="66" charset="0"/>
              </a:rPr>
              <a:t>         </a:t>
            </a:r>
            <a:r>
              <a:rPr lang="en-GB" b="1" u="sng" dirty="0" smtClean="0">
                <a:latin typeface="Comic Sans MS" pitchFamily="66" charset="0"/>
              </a:rPr>
              <a:t>Monday 22</a:t>
            </a:r>
            <a:r>
              <a:rPr lang="en-GB" b="1" u="sng" baseline="30000" dirty="0" smtClean="0">
                <a:latin typeface="Comic Sans MS" pitchFamily="66" charset="0"/>
              </a:rPr>
              <a:t>nd</a:t>
            </a:r>
            <a:r>
              <a:rPr lang="en-GB" b="1" u="sng" dirty="0" smtClean="0">
                <a:latin typeface="Comic Sans MS" pitchFamily="66" charset="0"/>
              </a:rPr>
              <a:t> March 2021</a:t>
            </a:r>
          </a:p>
          <a:p>
            <a:pPr algn="ctr"/>
            <a:endParaRPr lang="en-GB" b="1" u="sng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 L.O. Use dates to order the events in Queen Victoria’s life on a timeline.</a:t>
            </a:r>
            <a:endParaRPr lang="en-GB" dirty="0">
              <a:latin typeface="Comic Sans MS" pitchFamily="66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75556" y="4509120"/>
            <a:ext cx="799288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556" y="450912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568444" y="458112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1520" y="486916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1819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197730" y="486916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1901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9004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27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</cp:revision>
  <dcterms:created xsi:type="dcterms:W3CDTF">2021-03-19T21:32:38Z</dcterms:created>
  <dcterms:modified xsi:type="dcterms:W3CDTF">2021-03-19T22:03:06Z</dcterms:modified>
</cp:coreProperties>
</file>