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317" r:id="rId2"/>
    <p:sldId id="284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27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5">
          <p15:clr>
            <a:srgbClr val="A4A3A4"/>
          </p15:clr>
        </p15:guide>
        <p15:guide id="2" pos="1292">
          <p15:clr>
            <a:srgbClr val="A4A3A4"/>
          </p15:clr>
        </p15:guide>
        <p15:guide id="3" pos="3288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41DF45"/>
    <a:srgbClr val="CC99FF"/>
    <a:srgbClr val="F6860A"/>
    <a:srgbClr val="33C0F3"/>
    <a:srgbClr val="56EF3D"/>
    <a:srgbClr val="71F7A4"/>
    <a:srgbClr val="ACD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9" autoAdjust="0"/>
    <p:restoredTop sz="94639" autoAdjust="0"/>
  </p:normalViewPr>
  <p:slideViewPr>
    <p:cSldViewPr>
      <p:cViewPr varScale="1">
        <p:scale>
          <a:sx n="68" d="100"/>
          <a:sy n="68" d="100"/>
        </p:scale>
        <p:origin x="1416" y="72"/>
      </p:cViewPr>
      <p:guideLst>
        <p:guide orient="horz" pos="2795"/>
        <p:guide pos="1292"/>
        <p:guide pos="3288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FFA79FD-062C-4D58-A4C4-B6CA0537CF94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817AAB4-BB55-401D-8800-D10613F76AE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843E1-87A1-4C98-B950-4BA9CAD4F827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7BF4F-5DC5-41A1-B350-4ED90830BE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598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9920F-CB43-4EAA-B8B3-16CCB10A674A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62C0-8A1A-44B8-BC47-04F11D8635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834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0CCEF-C5E5-494D-BC01-37E4A4D314F9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C7C1C-0A54-43C3-A7A2-934B077728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56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860D9-0B09-4110-83A6-8E96A95CC550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27870-024F-4E53-B48A-17C5E23165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9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AA251-0DA1-463F-B536-ABD0F53EAD4F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DD060-FF6F-4BB0-80E5-21B11D71BB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274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C71D1-28D9-4519-AC7D-39547E3CE97B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C8920-2C84-461C-A61E-E33A7FA417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228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5870A-175A-4EA3-83E5-ECBCF2C36DE7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9707E-3A10-4210-8AC5-3E4B0F8AAA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93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0AF7F-5E4C-4F3F-B1E6-7BDA7EF42BB2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358A4-2745-4413-B3B8-DCBC44CD75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922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B8F21-9B8D-48F3-836D-705FFBE51C38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27261-9FAE-44B9-93EA-412C11C7A7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574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B3D52-285E-49E8-939D-0789650C4CC6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11F09-7F21-4500-8385-E0E5014C06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050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E310A-1575-4AA2-89F2-670FC278E8F4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90D2A-3350-4CC4-B0AF-8FFECC2C46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246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27FEBB-66F3-45C9-B12E-E21DFED9CA20}" type="datetimeFigureOut">
              <a:rPr lang="en-GB"/>
              <a:pPr>
                <a:defRPr/>
              </a:pPr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A47AF3-5431-43B9-ADC2-709CD63C1D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09575" y="1595438"/>
            <a:ext cx="8412163" cy="3057525"/>
          </a:xfrm>
          <a:prstGeom prst="wedgeRoundRectCallout">
            <a:avLst/>
          </a:pr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95288" y="1666875"/>
            <a:ext cx="8355012" cy="29146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dirty="0">
                <a:solidFill>
                  <a:schemeClr val="tx1"/>
                </a:solidFill>
                <a:latin typeface="Twinkl SemiBold" pitchFamily="2" charset="0"/>
              </a:rPr>
              <a:t>Identifying a Conjunction as a Subordinating or Co-ordinating </a:t>
            </a:r>
            <a:r>
              <a:rPr lang="en-GB" sz="4000" dirty="0" err="1">
                <a:solidFill>
                  <a:schemeClr val="tx1"/>
                </a:solidFill>
                <a:latin typeface="Twinkl SemiBold" pitchFamily="2" charset="0"/>
              </a:rPr>
              <a:t>SPaG</a:t>
            </a:r>
            <a:r>
              <a:rPr lang="en-GB" sz="4000" dirty="0">
                <a:solidFill>
                  <a:schemeClr val="tx1"/>
                </a:solidFill>
                <a:latin typeface="Twinkl SemiBold" pitchFamily="2" charset="0"/>
              </a:rPr>
              <a:t> Grammar PowerPoint Quiz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52388"/>
            <a:ext cx="9755187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4107" name="Group 4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3" name="Rectangle 2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110" name="TextBox 1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13" name="TextBox 20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4114" name="TextBox 24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I was late today because of an accident on the roads.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5131" name="Group 18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20" name="Rectangle 19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134" name="TextBox 20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7" name="TextBox 26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5138" name="TextBox 27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I really wish I could but I have to clean my room.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88937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6155" name="Group 17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19" name="Rectangle 18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158" name="TextBox 19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61" name="TextBox 26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6162" name="TextBox 27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I can’t go to hockey training as I have injured my leg.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7179" name="Group 16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18" name="Rectangle 17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182" name="TextBox 18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0" name="Oval 19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5" name="TextBox 24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7186" name="TextBox 25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I really dislike going to the dentist but I have to do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8203" name="Group 17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19" name="Rectangle 18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206" name="TextBox 19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209" name="TextBox 25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8210" name="TextBox 26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29" name="Rounded Rectangle 28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Since you are the winner, you can have the trophy.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9227" name="Group 18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20" name="Rectangle 19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230" name="TextBox 20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233" name="TextBox 26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9234" name="TextBox 27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I must start to tidy my bedroom before my mum gets home.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10251" name="Group 19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21" name="Rectangle 20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254" name="TextBox 24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6" name="Oval 25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257" name="TextBox 27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10258" name="TextBox 28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Spiders keep the fly population under control yet people dislike them.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11275" name="Group 17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19" name="Rectangle 18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1278" name="TextBox 19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281" name="TextBox 25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11282" name="TextBox 26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29" name="Rounded Rectangle 28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I’m not too keen on pork but I will eat it if I must.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12299" name="Group 17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19" name="Rectangle 18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2302" name="TextBox 19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305" name="TextBox 25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12306" name="TextBox 26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29" name="Rounded Rectangle 28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I love eating sugary sweets although they’re bad for 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2492375"/>
            <a:ext cx="9140825" cy="12969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56EF3D"/>
              </a:solidFill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92088" y="130175"/>
            <a:ext cx="8772525" cy="1687513"/>
          </a:xfrm>
          <a:custGeom>
            <a:avLst/>
            <a:gdLst>
              <a:gd name="connsiteX0" fmla="*/ 0 w 8772603"/>
              <a:gd name="connsiteY0" fmla="*/ 213840 h 1283012"/>
              <a:gd name="connsiteX1" fmla="*/ 213840 w 8772603"/>
              <a:gd name="connsiteY1" fmla="*/ 0 h 1283012"/>
              <a:gd name="connsiteX2" fmla="*/ 1462101 w 8772603"/>
              <a:gd name="connsiteY2" fmla="*/ 0 h 1283012"/>
              <a:gd name="connsiteX3" fmla="*/ 1462101 w 8772603"/>
              <a:gd name="connsiteY3" fmla="*/ 0 h 1283012"/>
              <a:gd name="connsiteX4" fmla="*/ 3655251 w 8772603"/>
              <a:gd name="connsiteY4" fmla="*/ 0 h 1283012"/>
              <a:gd name="connsiteX5" fmla="*/ 8558763 w 8772603"/>
              <a:gd name="connsiteY5" fmla="*/ 0 h 1283012"/>
              <a:gd name="connsiteX6" fmla="*/ 8772603 w 8772603"/>
              <a:gd name="connsiteY6" fmla="*/ 213840 h 1283012"/>
              <a:gd name="connsiteX7" fmla="*/ 8772603 w 8772603"/>
              <a:gd name="connsiteY7" fmla="*/ 748424 h 1283012"/>
              <a:gd name="connsiteX8" fmla="*/ 8772603 w 8772603"/>
              <a:gd name="connsiteY8" fmla="*/ 748424 h 1283012"/>
              <a:gd name="connsiteX9" fmla="*/ 8772603 w 8772603"/>
              <a:gd name="connsiteY9" fmla="*/ 1069177 h 1283012"/>
              <a:gd name="connsiteX10" fmla="*/ 8772603 w 8772603"/>
              <a:gd name="connsiteY10" fmla="*/ 1069172 h 1283012"/>
              <a:gd name="connsiteX11" fmla="*/ 8558763 w 8772603"/>
              <a:gd name="connsiteY11" fmla="*/ 1283012 h 1283012"/>
              <a:gd name="connsiteX12" fmla="*/ 3655251 w 8772603"/>
              <a:gd name="connsiteY12" fmla="*/ 1283012 h 1283012"/>
              <a:gd name="connsiteX13" fmla="*/ 1861985 w 8772603"/>
              <a:gd name="connsiteY13" fmla="*/ 1687225 h 1283012"/>
              <a:gd name="connsiteX14" fmla="*/ 1462101 w 8772603"/>
              <a:gd name="connsiteY14" fmla="*/ 1283012 h 1283012"/>
              <a:gd name="connsiteX15" fmla="*/ 213840 w 8772603"/>
              <a:gd name="connsiteY15" fmla="*/ 1283012 h 1283012"/>
              <a:gd name="connsiteX16" fmla="*/ 0 w 8772603"/>
              <a:gd name="connsiteY16" fmla="*/ 1069172 h 1283012"/>
              <a:gd name="connsiteX17" fmla="*/ 0 w 8772603"/>
              <a:gd name="connsiteY17" fmla="*/ 1069177 h 1283012"/>
              <a:gd name="connsiteX18" fmla="*/ 0 w 8772603"/>
              <a:gd name="connsiteY18" fmla="*/ 748424 h 1283012"/>
              <a:gd name="connsiteX19" fmla="*/ 0 w 8772603"/>
              <a:gd name="connsiteY19" fmla="*/ 748424 h 1283012"/>
              <a:gd name="connsiteX20" fmla="*/ 0 w 8772603"/>
              <a:gd name="connsiteY20" fmla="*/ 213840 h 1283012"/>
              <a:gd name="connsiteX0" fmla="*/ 0 w 8772603"/>
              <a:gd name="connsiteY0" fmla="*/ 213840 h 1687225"/>
              <a:gd name="connsiteX1" fmla="*/ 213840 w 8772603"/>
              <a:gd name="connsiteY1" fmla="*/ 0 h 1687225"/>
              <a:gd name="connsiteX2" fmla="*/ 1462101 w 8772603"/>
              <a:gd name="connsiteY2" fmla="*/ 0 h 1687225"/>
              <a:gd name="connsiteX3" fmla="*/ 1462101 w 8772603"/>
              <a:gd name="connsiteY3" fmla="*/ 0 h 1687225"/>
              <a:gd name="connsiteX4" fmla="*/ 3655251 w 8772603"/>
              <a:gd name="connsiteY4" fmla="*/ 0 h 1687225"/>
              <a:gd name="connsiteX5" fmla="*/ 8558763 w 8772603"/>
              <a:gd name="connsiteY5" fmla="*/ 0 h 1687225"/>
              <a:gd name="connsiteX6" fmla="*/ 8772603 w 8772603"/>
              <a:gd name="connsiteY6" fmla="*/ 213840 h 1687225"/>
              <a:gd name="connsiteX7" fmla="*/ 8772603 w 8772603"/>
              <a:gd name="connsiteY7" fmla="*/ 748424 h 1687225"/>
              <a:gd name="connsiteX8" fmla="*/ 8772603 w 8772603"/>
              <a:gd name="connsiteY8" fmla="*/ 748424 h 1687225"/>
              <a:gd name="connsiteX9" fmla="*/ 8772603 w 8772603"/>
              <a:gd name="connsiteY9" fmla="*/ 1069177 h 1687225"/>
              <a:gd name="connsiteX10" fmla="*/ 8772603 w 8772603"/>
              <a:gd name="connsiteY10" fmla="*/ 1069172 h 1687225"/>
              <a:gd name="connsiteX11" fmla="*/ 8558763 w 8772603"/>
              <a:gd name="connsiteY11" fmla="*/ 1283012 h 1687225"/>
              <a:gd name="connsiteX12" fmla="*/ 2113834 w 8772603"/>
              <a:gd name="connsiteY12" fmla="*/ 1274304 h 1687225"/>
              <a:gd name="connsiteX13" fmla="*/ 1861985 w 8772603"/>
              <a:gd name="connsiteY13" fmla="*/ 1687225 h 1687225"/>
              <a:gd name="connsiteX14" fmla="*/ 1462101 w 8772603"/>
              <a:gd name="connsiteY14" fmla="*/ 1283012 h 1687225"/>
              <a:gd name="connsiteX15" fmla="*/ 213840 w 8772603"/>
              <a:gd name="connsiteY15" fmla="*/ 1283012 h 1687225"/>
              <a:gd name="connsiteX16" fmla="*/ 0 w 8772603"/>
              <a:gd name="connsiteY16" fmla="*/ 1069172 h 1687225"/>
              <a:gd name="connsiteX17" fmla="*/ 0 w 8772603"/>
              <a:gd name="connsiteY17" fmla="*/ 1069177 h 1687225"/>
              <a:gd name="connsiteX18" fmla="*/ 0 w 8772603"/>
              <a:gd name="connsiteY18" fmla="*/ 748424 h 1687225"/>
              <a:gd name="connsiteX19" fmla="*/ 0 w 8772603"/>
              <a:gd name="connsiteY19" fmla="*/ 748424 h 1687225"/>
              <a:gd name="connsiteX20" fmla="*/ 0 w 8772603"/>
              <a:gd name="connsiteY20" fmla="*/ 213840 h 168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8772603" h="1687225">
                <a:moveTo>
                  <a:pt x="0" y="213840"/>
                </a:moveTo>
                <a:cubicBezTo>
                  <a:pt x="0" y="95739"/>
                  <a:pt x="95739" y="0"/>
                  <a:pt x="213840" y="0"/>
                </a:cubicBezTo>
                <a:lnTo>
                  <a:pt x="1462101" y="0"/>
                </a:lnTo>
                <a:lnTo>
                  <a:pt x="1462101" y="0"/>
                </a:lnTo>
                <a:lnTo>
                  <a:pt x="3655251" y="0"/>
                </a:lnTo>
                <a:lnTo>
                  <a:pt x="8558763" y="0"/>
                </a:lnTo>
                <a:cubicBezTo>
                  <a:pt x="8676864" y="0"/>
                  <a:pt x="8772603" y="95739"/>
                  <a:pt x="8772603" y="213840"/>
                </a:cubicBezTo>
                <a:lnTo>
                  <a:pt x="8772603" y="748424"/>
                </a:lnTo>
                <a:lnTo>
                  <a:pt x="8772603" y="748424"/>
                </a:lnTo>
                <a:lnTo>
                  <a:pt x="8772603" y="1069177"/>
                </a:lnTo>
                <a:lnTo>
                  <a:pt x="8772603" y="1069172"/>
                </a:lnTo>
                <a:cubicBezTo>
                  <a:pt x="8772603" y="1187273"/>
                  <a:pt x="8676864" y="1283012"/>
                  <a:pt x="8558763" y="1283012"/>
                </a:cubicBezTo>
                <a:lnTo>
                  <a:pt x="2113834" y="1274304"/>
                </a:lnTo>
                <a:lnTo>
                  <a:pt x="1861985" y="1687225"/>
                </a:lnTo>
                <a:lnTo>
                  <a:pt x="1462101" y="1283012"/>
                </a:lnTo>
                <a:lnTo>
                  <a:pt x="213840" y="1283012"/>
                </a:lnTo>
                <a:cubicBezTo>
                  <a:pt x="95739" y="1283012"/>
                  <a:pt x="0" y="1187273"/>
                  <a:pt x="0" y="1069172"/>
                </a:cubicBezTo>
                <a:lnTo>
                  <a:pt x="0" y="1069177"/>
                </a:lnTo>
                <a:lnTo>
                  <a:pt x="0" y="748424"/>
                </a:lnTo>
                <a:lnTo>
                  <a:pt x="0" y="748424"/>
                </a:lnTo>
                <a:lnTo>
                  <a:pt x="0" y="213840"/>
                </a:lnTo>
                <a:close/>
              </a:path>
            </a:pathLst>
          </a:custGeom>
          <a:solidFill>
            <a:schemeClr val="bg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v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169863" y="3933825"/>
            <a:ext cx="8794750" cy="2644775"/>
          </a:xfrm>
          <a:prstGeom prst="round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20813" y="4864100"/>
            <a:ext cx="652462" cy="652463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8238" y="4856163"/>
            <a:ext cx="654050" cy="652462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2088" y="130175"/>
            <a:ext cx="8772525" cy="1292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I can identify whether a sentence uses a co-ordinating or subordinating conjunction.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99125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co-ordinating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71700" y="4953000"/>
            <a:ext cx="2112963" cy="517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subordinating</a:t>
            </a:r>
          </a:p>
        </p:txBody>
      </p:sp>
      <p:grpSp>
        <p:nvGrpSpPr>
          <p:cNvPr id="13323" name="Group 17"/>
          <p:cNvGrpSpPr>
            <a:grpSpLocks/>
          </p:cNvGrpSpPr>
          <p:nvPr/>
        </p:nvGrpSpPr>
        <p:grpSpPr bwMode="auto">
          <a:xfrm>
            <a:off x="2408238" y="1503363"/>
            <a:ext cx="4324350" cy="908050"/>
            <a:chOff x="2409031" y="1503362"/>
            <a:chExt cx="4323557" cy="908051"/>
          </a:xfrm>
        </p:grpSpPr>
        <p:sp>
          <p:nvSpPr>
            <p:cNvPr id="19" name="Rectangle 18"/>
            <p:cNvSpPr/>
            <p:nvPr/>
          </p:nvSpPr>
          <p:spPr>
            <a:xfrm>
              <a:off x="2409031" y="1503362"/>
              <a:ext cx="4315620" cy="908051"/>
            </a:xfrm>
            <a:prstGeom prst="rect">
              <a:avLst/>
            </a:prstGeom>
            <a:solidFill>
              <a:schemeClr val="bg1">
                <a:alpha val="7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3326" name="TextBox 19"/>
            <p:cNvSpPr txBox="1">
              <a:spLocks noChangeArrowheads="1"/>
            </p:cNvSpPr>
            <p:nvPr/>
          </p:nvSpPr>
          <p:spPr bwMode="auto">
            <a:xfrm>
              <a:off x="2416174" y="1566754"/>
              <a:ext cx="43164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Click the circles next to the words to reveal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2837577" y="1985963"/>
              <a:ext cx="279349" cy="279400"/>
            </a:xfrm>
            <a:prstGeom prst="ellipse">
              <a:avLst/>
            </a:prstGeom>
            <a:solidFill>
              <a:srgbClr val="41DF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85082" y="1985963"/>
              <a:ext cx="279349" cy="2794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329" name="TextBox 25"/>
            <p:cNvSpPr txBox="1">
              <a:spLocks noChangeArrowheads="1"/>
            </p:cNvSpPr>
            <p:nvPr/>
          </p:nvSpPr>
          <p:spPr bwMode="auto">
            <a:xfrm>
              <a:off x="3116614" y="1975813"/>
              <a:ext cx="84119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Correct</a:t>
              </a:r>
            </a:p>
          </p:txBody>
        </p:sp>
        <p:sp>
          <p:nvSpPr>
            <p:cNvPr id="13330" name="TextBox 26"/>
            <p:cNvSpPr txBox="1">
              <a:spLocks noChangeArrowheads="1"/>
            </p:cNvSpPr>
            <p:nvPr/>
          </p:nvSpPr>
          <p:spPr bwMode="auto">
            <a:xfrm>
              <a:off x="5094891" y="1975813"/>
              <a:ext cx="113329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latin typeface="Twinkl" pitchFamily="2" charset="0"/>
                </a:rPr>
                <a:t>Incorrect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142875" y="2876550"/>
            <a:ext cx="8858250" cy="528638"/>
          </a:xfrm>
          <a:prstGeom prst="roundRect">
            <a:avLst>
              <a:gd name="adj" fmla="val 3291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winkl SemiBold" pitchFamily="2" charset="0"/>
              </a:rPr>
              <a:t>The road workers dug a huge hole and then they went for some lunch.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EF3D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238" y="-26988"/>
            <a:ext cx="9755188" cy="689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2283</TotalTime>
  <Words>413</Words>
  <Application>Microsoft Office PowerPoint</Application>
  <PresentationFormat>On-screen Show (4:3)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 SemiBold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 Smith BTP</cp:lastModifiedBy>
  <cp:revision>1064</cp:revision>
  <dcterms:created xsi:type="dcterms:W3CDTF">2012-11-21T10:26:22Z</dcterms:created>
  <dcterms:modified xsi:type="dcterms:W3CDTF">2021-06-20T19:36:56Z</dcterms:modified>
</cp:coreProperties>
</file>