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EDBEA9-D218-406E-8FC8-C29BACFCC6D5}" type="datetimeFigureOut">
              <a:rPr lang="en-GB" smtClean="0"/>
              <a:t>14/04/2021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53CD95-2DE4-41C1-A648-255ED442C9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25622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14/04/2021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8701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14/04/2021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471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14/04/2021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2403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14/04/2021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118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14/04/2021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747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14/04/2021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84241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14/04/2021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5651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14/04/2021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662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14/04/2021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2350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14/04/2021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03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14/04/2021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859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B3BA1A-B5CC-4FB0-A106-E502EC2C9356}" type="datetimeFigureOut">
              <a:rPr lang="en-GB" smtClean="0"/>
              <a:t>14/04/2021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9833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908720"/>
            <a:ext cx="770485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itchFamily="66" charset="0"/>
              </a:rPr>
              <a:t>Friday </a:t>
            </a:r>
            <a:r>
              <a:rPr lang="en-GB" sz="4000" dirty="0" smtClean="0">
                <a:latin typeface="Comic Sans MS" pitchFamily="66" charset="0"/>
              </a:rPr>
              <a:t>30th</a:t>
            </a:r>
            <a:r>
              <a:rPr lang="en-GB" sz="4000" dirty="0" smtClean="0">
                <a:latin typeface="Comic Sans MS" pitchFamily="66" charset="0"/>
              </a:rPr>
              <a:t> April </a:t>
            </a:r>
            <a:r>
              <a:rPr lang="en-GB" sz="4000" dirty="0" smtClean="0">
                <a:latin typeface="Comic Sans MS" pitchFamily="66" charset="0"/>
              </a:rPr>
              <a:t>2021</a:t>
            </a:r>
          </a:p>
          <a:p>
            <a:endParaRPr lang="en-GB" sz="4000" dirty="0">
              <a:latin typeface="Comic Sans MS" pitchFamily="66" charset="0"/>
            </a:endParaRPr>
          </a:p>
          <a:p>
            <a:r>
              <a:rPr lang="en-GB" sz="4000" dirty="0" smtClean="0">
                <a:latin typeface="Comic Sans MS" pitchFamily="66" charset="0"/>
              </a:rPr>
              <a:t>L.O. </a:t>
            </a:r>
            <a:r>
              <a:rPr lang="en-GB" sz="4000" dirty="0" smtClean="0">
                <a:latin typeface="Comic Sans MS" pitchFamily="66" charset="0"/>
              </a:rPr>
              <a:t>To design and label a party bag.</a:t>
            </a:r>
            <a:endParaRPr lang="en-GB" sz="4000" dirty="0">
              <a:latin typeface="Comic Sans MS" pitchFamily="66" charset="0"/>
            </a:endParaRPr>
          </a:p>
        </p:txBody>
      </p:sp>
      <p:sp>
        <p:nvSpPr>
          <p:cNvPr id="5" name="AutoShape 2" descr="Witch No. 9: The Jolly Postman Witch – JACK HENSELE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717030"/>
            <a:ext cx="5112568" cy="2756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7463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188640"/>
            <a:ext cx="77768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Goldilocks is having a birthday party. Which characters from the story do you recognise?</a:t>
            </a:r>
            <a:endParaRPr lang="en-GB" sz="3600" dirty="0"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392" y="2348880"/>
            <a:ext cx="7077199" cy="38154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15577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332656"/>
            <a:ext cx="813690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Goldilocks wants to give her guests a party bag  which have gifts in it that have been specially chosen for her guests. </a:t>
            </a:r>
          </a:p>
          <a:p>
            <a:endParaRPr lang="en-GB" sz="3200" dirty="0">
              <a:latin typeface="Comic Sans MS" pitchFamily="66" charset="0"/>
            </a:endParaRPr>
          </a:p>
          <a:p>
            <a:endParaRPr lang="en-GB" sz="3200" dirty="0" smtClean="0">
              <a:latin typeface="Comic Sans MS" pitchFamily="66" charset="0"/>
            </a:endParaRPr>
          </a:p>
          <a:p>
            <a:r>
              <a:rPr lang="en-GB" sz="3200" dirty="0" smtClean="0">
                <a:latin typeface="Comic Sans MS" pitchFamily="66" charset="0"/>
              </a:rPr>
              <a:t>What gifts do you think the story/nursery rhyme characters at her party would want? </a:t>
            </a:r>
            <a:endParaRPr lang="en-GB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14625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332656"/>
            <a:ext cx="799288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itchFamily="66" charset="0"/>
              </a:rPr>
              <a:t>Examples –</a:t>
            </a:r>
          </a:p>
          <a:p>
            <a:endParaRPr lang="en-GB" sz="2400" dirty="0">
              <a:latin typeface="Comic Sans MS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 smtClean="0">
                <a:latin typeface="Comic Sans MS" pitchFamily="66" charset="0"/>
              </a:rPr>
              <a:t>I think Humpty  Dumpty would like a crash helmet so that he can climb what he likes without getting injured. </a:t>
            </a:r>
          </a:p>
          <a:p>
            <a:pPr marL="285750" indent="-285750">
              <a:buFont typeface="Arial" pitchFamily="34" charset="0"/>
              <a:buChar char="•"/>
            </a:pPr>
            <a:endParaRPr lang="en-GB" sz="2400" dirty="0" smtClean="0">
              <a:latin typeface="Comic Sans MS" pitchFamily="66" charset="0"/>
            </a:endParaRPr>
          </a:p>
          <a:p>
            <a:endParaRPr lang="en-GB" sz="2400" dirty="0">
              <a:latin typeface="Comic Sans MS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 smtClean="0">
                <a:latin typeface="Comic Sans MS" pitchFamily="66" charset="0"/>
              </a:rPr>
              <a:t>I would choose to give Little Miss Muffet a spider catcher so that she doesn’t need to be scared of spiders anymore and can enjoy her curds and whey.</a:t>
            </a:r>
          </a:p>
          <a:p>
            <a:pPr marL="285750" indent="-285750">
              <a:buFont typeface="Arial" pitchFamily="34" charset="0"/>
              <a:buChar char="•"/>
            </a:pPr>
            <a:endParaRPr lang="en-GB" sz="2400" dirty="0" smtClean="0">
              <a:latin typeface="Comic Sans MS" pitchFamily="66" charset="0"/>
            </a:endParaRPr>
          </a:p>
          <a:p>
            <a:endParaRPr lang="en-GB" sz="2400" dirty="0">
              <a:latin typeface="Comic Sans MS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 smtClean="0">
                <a:latin typeface="Comic Sans MS" pitchFamily="66" charset="0"/>
              </a:rPr>
              <a:t>The 3 Little Pigs would be given a wolf onesie so that the Big Bad Wolf won’t recognise them when they are playing outdoors. </a:t>
            </a:r>
            <a:endParaRPr lang="en-GB" sz="2400" dirty="0">
              <a:latin typeface="Comic Sans MS" pitchFamily="66" charset="0"/>
            </a:endParaRPr>
          </a:p>
        </p:txBody>
      </p:sp>
      <p:sp>
        <p:nvSpPr>
          <p:cNvPr id="3" name="AutoShape 2" descr="Humpty Dumpty - a 5 minute play script for children. - Drama St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100" name="Picture 4" descr="Humpty Dumpty - a 5 minute play script for children. - Drama Star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5426" y="1844824"/>
            <a:ext cx="1024586" cy="992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encrypted-tbn0.gstatic.com/images?q=tbn:ANd9GcQFwCVAUMBHby8ZbpeMHEm5pcKPHX7dKQ0UMuniqeI2ba6gffJK4r5xPBfgdy5ovCU3NOoEiC6q&amp;usqp=CA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874534"/>
            <a:ext cx="933450" cy="933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345" y="3987199"/>
            <a:ext cx="964312" cy="851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 descr="Spider Catcher | Green or Pink | Find Me A Gift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8962" y="3967036"/>
            <a:ext cx="872592" cy="871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Picture 11" descr="English | The Three Little Pigs | WorldStorie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3" y="5935267"/>
            <a:ext cx="900100" cy="851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3" y="5445225"/>
            <a:ext cx="1152635" cy="1308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33432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084" y="2654424"/>
            <a:ext cx="3095625" cy="3895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5262" y="2607568"/>
            <a:ext cx="3202951" cy="3895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27584" y="188640"/>
            <a:ext cx="74953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 smtClean="0">
                <a:latin typeface="Comic Sans MS" pitchFamily="66" charset="0"/>
              </a:rPr>
              <a:t>Your Task</a:t>
            </a:r>
            <a:endParaRPr lang="en-GB" sz="3200" b="1" u="sng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773415"/>
            <a:ext cx="30956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 smtClean="0">
                <a:latin typeface="Comic Sans MS" pitchFamily="66" charset="0"/>
              </a:rPr>
              <a:t>Option 1</a:t>
            </a:r>
          </a:p>
          <a:p>
            <a:r>
              <a:rPr lang="en-GB" sz="2400" dirty="0" smtClean="0">
                <a:latin typeface="Comic Sans MS" pitchFamily="66" charset="0"/>
              </a:rPr>
              <a:t>Draw and label the gifts.</a:t>
            </a:r>
            <a:endParaRPr lang="en-GB" sz="2400" dirty="0"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35896" y="773415"/>
            <a:ext cx="49685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 smtClean="0">
                <a:latin typeface="Comic Sans MS" pitchFamily="66" charset="0"/>
              </a:rPr>
              <a:t>Option 2</a:t>
            </a:r>
          </a:p>
          <a:p>
            <a:r>
              <a:rPr lang="en-GB" sz="2400" dirty="0" smtClean="0">
                <a:latin typeface="Comic Sans MS" pitchFamily="66" charset="0"/>
              </a:rPr>
              <a:t>Draw gifts. Beneath, describe who the gifts are for and why you have chosen them.</a:t>
            </a:r>
            <a:endParaRPr lang="en-GB" sz="2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6546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176</Words>
  <Application>Microsoft Office PowerPoint</Application>
  <PresentationFormat>On-screen Show (4:3)</PresentationFormat>
  <Paragraphs>22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Liz King</cp:lastModifiedBy>
  <cp:revision>13</cp:revision>
  <dcterms:created xsi:type="dcterms:W3CDTF">2021-04-08T13:00:24Z</dcterms:created>
  <dcterms:modified xsi:type="dcterms:W3CDTF">2021-04-14T13:58:02Z</dcterms:modified>
</cp:coreProperties>
</file>