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64" r:id="rId18"/>
    <p:sldId id="273" r:id="rId1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1446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02955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24444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35748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1147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53521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55371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31038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7399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81820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54946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9399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1000">
              <a:srgbClr val="FF3399"/>
            </a:gs>
            <a:gs pos="43000">
              <a:srgbClr val="FF6633"/>
            </a:gs>
            <a:gs pos="74000">
              <a:srgbClr val="FFFF00"/>
            </a:gs>
            <a:gs pos="95000">
              <a:srgbClr val="01A78F"/>
            </a:gs>
            <a:gs pos="100000">
              <a:srgbClr val="3366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D63E5D-7A1E-4E47-8BD1-879AA987CF28}" type="datetimeFigureOut">
              <a:rPr lang="en-GB" smtClean="0"/>
              <a:t>04/02/2021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AC4ACA-5D46-419C-AB3C-D219660E16A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71358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539552" y="476672"/>
            <a:ext cx="799288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u="sng" dirty="0">
                <a:latin typeface="Comic Sans MS" pitchFamily="66" charset="0"/>
              </a:rPr>
              <a:t>End of Topic Quiz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63587" y="1628800"/>
            <a:ext cx="734481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9600" dirty="0">
                <a:latin typeface="Comic Sans MS" pitchFamily="66" charset="0"/>
              </a:rPr>
              <a:t>Rio De Vida</a:t>
            </a: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224"/>
          <a:stretch/>
        </p:blipFill>
        <p:spPr bwMode="auto">
          <a:xfrm>
            <a:off x="2656038" y="3573016"/>
            <a:ext cx="3743325" cy="25452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0832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20688"/>
            <a:ext cx="7848872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1</a:t>
            </a:r>
          </a:p>
          <a:p>
            <a:r>
              <a:rPr lang="en-GB" sz="4800" dirty="0">
                <a:latin typeface="Comic Sans MS" pitchFamily="66" charset="0"/>
              </a:rPr>
              <a:t>Which continent is Brazil part of?</a:t>
            </a:r>
          </a:p>
          <a:p>
            <a:endParaRPr lang="en-GB" sz="4800" dirty="0">
              <a:latin typeface="Comic Sans MS" pitchFamily="66" charset="0"/>
            </a:endParaRPr>
          </a:p>
          <a:p>
            <a:r>
              <a:rPr lang="en-GB" sz="4800" b="1" u="sng" dirty="0">
                <a:latin typeface="Comic Sans MS" pitchFamily="66" charset="0"/>
              </a:rPr>
              <a:t>Question 2</a:t>
            </a:r>
          </a:p>
          <a:p>
            <a:r>
              <a:rPr lang="en-GB" sz="4800" dirty="0">
                <a:latin typeface="Comic Sans MS" pitchFamily="66" charset="0"/>
              </a:rPr>
              <a:t>What are</a:t>
            </a:r>
          </a:p>
          <a:p>
            <a:r>
              <a:rPr lang="en-GB" sz="4800" dirty="0">
                <a:latin typeface="Comic Sans MS" pitchFamily="66" charset="0"/>
              </a:rPr>
              <a:t>these?</a:t>
            </a:r>
          </a:p>
        </p:txBody>
      </p:sp>
      <p:pic>
        <p:nvPicPr>
          <p:cNvPr id="2050" name="Picture 2" descr="Mini Talking Sticks image 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866224"/>
            <a:ext cx="3630743" cy="3630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29645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3</a:t>
            </a:r>
          </a:p>
          <a:p>
            <a:r>
              <a:rPr lang="en-GB" sz="4800" dirty="0">
                <a:latin typeface="Comic Sans MS" pitchFamily="66" charset="0"/>
              </a:rPr>
              <a:t>Which of these is the Brazilian flag?</a:t>
            </a:r>
          </a:p>
        </p:txBody>
      </p:sp>
      <p:pic>
        <p:nvPicPr>
          <p:cNvPr id="3074" name="Picture 2" descr="https://encrypted-tbn0.gstatic.com/images?q=tbn:ANd9GcRLXvYFq7TQ8gUR8RDg07EwLxLO9vvfJYXrXJ_xGfjRKCKEDfy8E2HH8G8qEE3b484hQSuJzApD&amp;usqp=CA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76" b="15165"/>
          <a:stretch/>
        </p:blipFill>
        <p:spPr bwMode="auto">
          <a:xfrm>
            <a:off x="1259632" y="4830897"/>
            <a:ext cx="1866900" cy="1302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encrypted-tbn0.gstatic.com/images?q=tbn:ANd9GcQ35ozLCHsnGG4XLRkGBoi9N_ysmbqkaRPEH9W2FeEHxH4fu8WfutOLDfCBS5DG2LReCmOCNX8&amp;usqp=CAc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4" b="18829"/>
          <a:stretch/>
        </p:blipFill>
        <p:spPr bwMode="auto">
          <a:xfrm>
            <a:off x="5364088" y="2852936"/>
            <a:ext cx="1866900" cy="11637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encrypted-tbn0.gstatic.com/images?q=tbn:ANd9GcR7C-lieR3zW7p4TBD9zvKgQIfi2Nefgj4h9nopzcV5qy9i7nbFARgqfK2zxbACkKIoupIZAz7B&amp;usqp=CAc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20" b="14125"/>
          <a:stretch/>
        </p:blipFill>
        <p:spPr bwMode="auto">
          <a:xfrm>
            <a:off x="5310774" y="4782080"/>
            <a:ext cx="1866900" cy="1320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https://encrypted-tbn0.gstatic.com/images?q=tbn:ANd9GcS5nujYVmq-vCIA2kvVKnQaU5PiPb5OKe4Vr-W0kSxeLEBllMySXmAwXoAdbZWfr3zy0ETRe_c&amp;usqp=CAc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831" b="18831"/>
          <a:stretch/>
        </p:blipFill>
        <p:spPr bwMode="auto">
          <a:xfrm>
            <a:off x="1259632" y="2852935"/>
            <a:ext cx="1866900" cy="11637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611560" y="28529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4572000" y="2852936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B.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11560" y="4830897"/>
            <a:ext cx="3600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72000" y="4782080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D.</a:t>
            </a:r>
          </a:p>
        </p:txBody>
      </p:sp>
    </p:spTree>
    <p:extLst>
      <p:ext uri="{BB962C8B-B14F-4D97-AF65-F5344CB8AC3E}">
        <p14:creationId xmlns:p14="http://schemas.microsoft.com/office/powerpoint/2010/main" val="2739354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4</a:t>
            </a:r>
          </a:p>
          <a:p>
            <a:r>
              <a:rPr lang="en-GB" sz="4800" dirty="0">
                <a:latin typeface="Comic Sans MS" pitchFamily="66" charset="0"/>
              </a:rPr>
              <a:t>What is the main language spoken in Brazil?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3068960"/>
            <a:ext cx="78488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5</a:t>
            </a:r>
          </a:p>
          <a:p>
            <a:r>
              <a:rPr lang="en-GB" sz="4800" dirty="0">
                <a:latin typeface="Comic Sans MS" pitchFamily="66" charset="0"/>
              </a:rPr>
              <a:t>What is this </a:t>
            </a:r>
          </a:p>
          <a:p>
            <a:r>
              <a:rPr lang="en-GB" sz="4800" dirty="0">
                <a:latin typeface="Comic Sans MS" pitchFamily="66" charset="0"/>
              </a:rPr>
              <a:t>statue called?</a:t>
            </a:r>
          </a:p>
        </p:txBody>
      </p:sp>
      <p:sp>
        <p:nvSpPr>
          <p:cNvPr id="4" name="AutoShape 2" descr="Image result for christ the redeem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Image result for christ the redeem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683644"/>
            <a:ext cx="3456384" cy="3888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520536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70485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6</a:t>
            </a:r>
          </a:p>
          <a:p>
            <a:r>
              <a:rPr lang="en-GB" sz="4800" dirty="0">
                <a:latin typeface="Comic Sans MS" pitchFamily="66" charset="0"/>
              </a:rPr>
              <a:t>What is the capital of Brazil?</a:t>
            </a:r>
          </a:p>
          <a:p>
            <a:endParaRPr lang="en-GB" sz="4800" dirty="0">
              <a:latin typeface="Comic Sans MS" pitchFamily="66" charset="0"/>
            </a:endParaRPr>
          </a:p>
          <a:p>
            <a:r>
              <a:rPr lang="en-GB" sz="4800" b="1" u="sng" dirty="0">
                <a:latin typeface="Comic Sans MS" pitchFamily="66" charset="0"/>
              </a:rPr>
              <a:t>Question 7</a:t>
            </a:r>
          </a:p>
          <a:p>
            <a:r>
              <a:rPr lang="en-GB" sz="4800" dirty="0">
                <a:latin typeface="Comic Sans MS" pitchFamily="66" charset="0"/>
              </a:rPr>
              <a:t>What type of music is played at carnivals?  </a:t>
            </a:r>
          </a:p>
        </p:txBody>
      </p:sp>
      <p:pic>
        <p:nvPicPr>
          <p:cNvPr id="5122" name="Picture 2" descr="Image result for rio carnival mus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838" y="2170458"/>
            <a:ext cx="2816628" cy="18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021479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676875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8</a:t>
            </a:r>
          </a:p>
          <a:p>
            <a:r>
              <a:rPr lang="en-GB" sz="4800" dirty="0">
                <a:latin typeface="Comic Sans MS" pitchFamily="66" charset="0"/>
              </a:rPr>
              <a:t>In what city does the most famous carnival in Brazil take place?</a:t>
            </a:r>
          </a:p>
        </p:txBody>
      </p:sp>
      <p:pic>
        <p:nvPicPr>
          <p:cNvPr id="6146" name="Picture 2" descr="Image result for rio carni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64212" y="3645024"/>
            <a:ext cx="5580112" cy="2929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371107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7992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9</a:t>
            </a:r>
          </a:p>
          <a:p>
            <a:r>
              <a:rPr lang="en-GB" sz="4800" dirty="0">
                <a:latin typeface="Comic Sans MS" pitchFamily="66" charset="0"/>
              </a:rPr>
              <a:t>What does the girl in the famous Brazilian myth Vitoria Regia turn in to?</a:t>
            </a:r>
          </a:p>
        </p:txBody>
      </p:sp>
      <p:pic>
        <p:nvPicPr>
          <p:cNvPr id="7170" name="Picture 2" descr="Image result for vitoria reg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08"/>
          <a:stretch/>
        </p:blipFill>
        <p:spPr bwMode="auto">
          <a:xfrm>
            <a:off x="2597340" y="3363264"/>
            <a:ext cx="3200400" cy="308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46496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10</a:t>
            </a:r>
          </a:p>
          <a:p>
            <a:r>
              <a:rPr lang="en-GB" sz="4800" dirty="0">
                <a:latin typeface="Comic Sans MS" pitchFamily="66" charset="0"/>
              </a:rPr>
              <a:t>Where is Brazil on this map of the world?</a:t>
            </a:r>
          </a:p>
        </p:txBody>
      </p:sp>
      <p:sp>
        <p:nvSpPr>
          <p:cNvPr id="3" name="AutoShape 2" descr="Image result for world map blan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6" name="Picture 4" descr="Image result for world map blan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23" y="2852936"/>
            <a:ext cx="6853177" cy="340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7975" y="2852936"/>
            <a:ext cx="8076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7975" y="5301208"/>
            <a:ext cx="81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244408" y="2852936"/>
            <a:ext cx="7200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c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44408" y="5587143"/>
            <a:ext cx="8995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</a:t>
            </a:r>
          </a:p>
        </p:txBody>
      </p:sp>
      <p:cxnSp>
        <p:nvCxnSpPr>
          <p:cNvPr id="9" name="Straight Connector 8"/>
          <p:cNvCxnSpPr/>
          <p:nvPr/>
        </p:nvCxnSpPr>
        <p:spPr>
          <a:xfrm>
            <a:off x="715987" y="3176102"/>
            <a:ext cx="3351957" cy="384720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Straight Connector 11"/>
          <p:cNvCxnSpPr/>
          <p:nvPr/>
        </p:nvCxnSpPr>
        <p:spPr>
          <a:xfrm flipV="1">
            <a:off x="711795" y="4941168"/>
            <a:ext cx="2204021" cy="661814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 flipV="1">
            <a:off x="5652120" y="3399239"/>
            <a:ext cx="2684090" cy="821849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/>
          <p:cNvCxnSpPr>
            <a:endCxn id="7" idx="1"/>
          </p:cNvCxnSpPr>
          <p:nvPr/>
        </p:nvCxnSpPr>
        <p:spPr>
          <a:xfrm>
            <a:off x="6660232" y="5448549"/>
            <a:ext cx="1584176" cy="461760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4473153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755576" y="476672"/>
            <a:ext cx="7992888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9600" dirty="0">
              <a:latin typeface="Comic Sans MS" pitchFamily="66" charset="0"/>
            </a:endParaRPr>
          </a:p>
          <a:p>
            <a:pPr algn="ctr"/>
            <a:r>
              <a:rPr lang="en-GB" sz="9600" dirty="0">
                <a:latin typeface="Comic Sans MS" pitchFamily="66" charset="0"/>
              </a:rPr>
              <a:t>Answers</a:t>
            </a:r>
          </a:p>
          <a:p>
            <a:pPr algn="ctr"/>
            <a:endParaRPr lang="en-GB" sz="6000" dirty="0">
              <a:latin typeface="Comic Sans MS" pitchFamily="66" charset="0"/>
            </a:endParaRPr>
          </a:p>
          <a:p>
            <a:pPr algn="ctr"/>
            <a:endParaRPr lang="en-GB" sz="6000" dirty="0">
              <a:latin typeface="Comic Sans MS" pitchFamily="66" charset="0"/>
            </a:endParaRPr>
          </a:p>
          <a:p>
            <a:pPr algn="ctr"/>
            <a:endParaRPr lang="en-GB" sz="60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14281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20688"/>
            <a:ext cx="7848872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1</a:t>
            </a:r>
          </a:p>
          <a:p>
            <a:r>
              <a:rPr lang="en-GB" sz="4800" dirty="0">
                <a:latin typeface="Comic Sans MS" pitchFamily="66" charset="0"/>
              </a:rPr>
              <a:t>Which continent is Brazil part of? </a:t>
            </a:r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South America</a:t>
            </a:r>
          </a:p>
          <a:p>
            <a:endParaRPr lang="en-GB" sz="4800" dirty="0">
              <a:solidFill>
                <a:srgbClr val="7030A0"/>
              </a:solidFill>
              <a:latin typeface="Comic Sans MS" pitchFamily="66" charset="0"/>
            </a:endParaRPr>
          </a:p>
          <a:p>
            <a:r>
              <a:rPr lang="en-GB" sz="4800" b="1" u="sng" dirty="0">
                <a:latin typeface="Comic Sans MS" pitchFamily="66" charset="0"/>
              </a:rPr>
              <a:t>Question 2</a:t>
            </a:r>
          </a:p>
          <a:p>
            <a:r>
              <a:rPr lang="en-GB" sz="4800" dirty="0">
                <a:latin typeface="Comic Sans MS" pitchFamily="66" charset="0"/>
              </a:rPr>
              <a:t>What are</a:t>
            </a:r>
          </a:p>
          <a:p>
            <a:r>
              <a:rPr lang="en-GB" sz="4800" dirty="0">
                <a:latin typeface="Comic Sans MS" pitchFamily="66" charset="0"/>
              </a:rPr>
              <a:t>these? </a:t>
            </a:r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Tribal talking </a:t>
            </a:r>
          </a:p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sticks</a:t>
            </a:r>
          </a:p>
        </p:txBody>
      </p:sp>
      <p:pic>
        <p:nvPicPr>
          <p:cNvPr id="2050" name="Picture 2" descr="Mini Talking Sticks imag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35443" y="4681595"/>
            <a:ext cx="1815372" cy="1815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60090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67544" y="332656"/>
            <a:ext cx="82089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3</a:t>
            </a:r>
          </a:p>
          <a:p>
            <a:r>
              <a:rPr lang="en-GB" sz="4800" dirty="0">
                <a:latin typeface="Comic Sans MS" pitchFamily="66" charset="0"/>
              </a:rPr>
              <a:t>Which of these is the Brazilian flag?</a:t>
            </a:r>
          </a:p>
        </p:txBody>
      </p:sp>
      <p:pic>
        <p:nvPicPr>
          <p:cNvPr id="3074" name="Picture 2" descr="https://encrypted-tbn0.gstatic.com/images?q=tbn:ANd9GcRLXvYFq7TQ8gUR8RDg07EwLxLO9vvfJYXrXJ_xGfjRKCKEDfy8E2HH8G8qEE3b484hQSuJzApD&amp;usqp=CAc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076" b="15165"/>
          <a:stretch/>
        </p:blipFill>
        <p:spPr bwMode="auto">
          <a:xfrm>
            <a:off x="3131840" y="2656113"/>
            <a:ext cx="5328592" cy="37171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187624" y="3676346"/>
            <a:ext cx="1800200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600" dirty="0"/>
              <a:t>c.</a:t>
            </a:r>
          </a:p>
        </p:txBody>
      </p:sp>
    </p:spTree>
    <p:extLst>
      <p:ext uri="{BB962C8B-B14F-4D97-AF65-F5344CB8AC3E}">
        <p14:creationId xmlns:p14="http://schemas.microsoft.com/office/powerpoint/2010/main" val="26234412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404664"/>
            <a:ext cx="799288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4</a:t>
            </a:r>
          </a:p>
          <a:p>
            <a:r>
              <a:rPr lang="en-GB" sz="4800" dirty="0">
                <a:latin typeface="Comic Sans MS" pitchFamily="66" charset="0"/>
              </a:rPr>
              <a:t>What is the main language spoken in Brazil? 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539552" y="3068960"/>
            <a:ext cx="784887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5</a:t>
            </a:r>
          </a:p>
          <a:p>
            <a:r>
              <a:rPr lang="en-GB" sz="4800" dirty="0">
                <a:latin typeface="Comic Sans MS" pitchFamily="66" charset="0"/>
              </a:rPr>
              <a:t>What is this </a:t>
            </a:r>
          </a:p>
          <a:p>
            <a:r>
              <a:rPr lang="en-GB" sz="4800" dirty="0">
                <a:latin typeface="Comic Sans MS" pitchFamily="66" charset="0"/>
              </a:rPr>
              <a:t>statue called?</a:t>
            </a:r>
          </a:p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Christ the</a:t>
            </a:r>
          </a:p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Redeemer</a:t>
            </a:r>
          </a:p>
        </p:txBody>
      </p:sp>
      <p:sp>
        <p:nvSpPr>
          <p:cNvPr id="4" name="AutoShape 2" descr="Image result for christ the redeemer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100" name="Picture 4" descr="Image result for christ the redeeme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574742"/>
            <a:ext cx="2664296" cy="299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36096" y="1772816"/>
            <a:ext cx="370790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Portuguese</a:t>
            </a:r>
            <a:r>
              <a:rPr lang="en-GB" sz="4800" dirty="0">
                <a:latin typeface="Comic Sans MS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4448956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476672"/>
            <a:ext cx="7704856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6</a:t>
            </a:r>
          </a:p>
          <a:p>
            <a:r>
              <a:rPr lang="en-GB" sz="4800" dirty="0">
                <a:latin typeface="Comic Sans MS" pitchFamily="66" charset="0"/>
              </a:rPr>
              <a:t>What is the capital of Brazil? </a:t>
            </a:r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Brasilia</a:t>
            </a:r>
          </a:p>
          <a:p>
            <a:endParaRPr lang="en-GB" sz="4800" dirty="0">
              <a:latin typeface="Comic Sans MS" pitchFamily="66" charset="0"/>
            </a:endParaRPr>
          </a:p>
          <a:p>
            <a:r>
              <a:rPr lang="en-GB" sz="4800" b="1" u="sng" dirty="0">
                <a:latin typeface="Comic Sans MS" pitchFamily="66" charset="0"/>
              </a:rPr>
              <a:t>Question 7</a:t>
            </a:r>
          </a:p>
          <a:p>
            <a:r>
              <a:rPr lang="en-GB" sz="4800" dirty="0">
                <a:latin typeface="Comic Sans MS" pitchFamily="66" charset="0"/>
              </a:rPr>
              <a:t>What type of music is played at carnivals? </a:t>
            </a:r>
          </a:p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Samba music </a:t>
            </a:r>
          </a:p>
        </p:txBody>
      </p:sp>
      <p:pic>
        <p:nvPicPr>
          <p:cNvPr id="5122" name="Picture 2" descr="Image result for rio carnival music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87838" y="2170458"/>
            <a:ext cx="2816628" cy="1875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000844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676875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8</a:t>
            </a:r>
          </a:p>
          <a:p>
            <a:r>
              <a:rPr lang="en-GB" sz="4800" dirty="0">
                <a:latin typeface="Comic Sans MS" pitchFamily="66" charset="0"/>
              </a:rPr>
              <a:t>In what city does the most famous carnival in Brazil take place?</a:t>
            </a:r>
          </a:p>
          <a:p>
            <a:r>
              <a:rPr lang="en-GB" sz="4800" dirty="0">
                <a:solidFill>
                  <a:srgbClr val="7030A0"/>
                </a:solidFill>
                <a:latin typeface="Comic Sans MS" pitchFamily="66" charset="0"/>
              </a:rPr>
              <a:t>Rio de Janeiro</a:t>
            </a:r>
          </a:p>
        </p:txBody>
      </p:sp>
      <p:pic>
        <p:nvPicPr>
          <p:cNvPr id="6146" name="Picture 2" descr="Image result for rio carnival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4509120"/>
            <a:ext cx="5580112" cy="206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5404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95536" y="332656"/>
            <a:ext cx="799288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9</a:t>
            </a:r>
          </a:p>
          <a:p>
            <a:r>
              <a:rPr lang="en-GB" sz="4800" dirty="0">
                <a:latin typeface="Comic Sans MS" pitchFamily="66" charset="0"/>
              </a:rPr>
              <a:t>What does the girl in the famous Brazilian myth Vitoria Regia turn in to?</a:t>
            </a:r>
          </a:p>
        </p:txBody>
      </p:sp>
      <p:pic>
        <p:nvPicPr>
          <p:cNvPr id="7170" name="Picture 2" descr="Image result for vitoria regia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6808"/>
          <a:stretch/>
        </p:blipFill>
        <p:spPr bwMode="auto">
          <a:xfrm>
            <a:off x="539552" y="3363264"/>
            <a:ext cx="3200400" cy="3081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2" name="Picture 2" descr="Image result for vitoria regia flower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356992"/>
            <a:ext cx="1800200" cy="21602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5076056" y="5589240"/>
            <a:ext cx="36724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7030A0"/>
                </a:solidFill>
                <a:latin typeface="Comic Sans MS" pitchFamily="66" charset="0"/>
              </a:rPr>
              <a:t>A type of lily that opens at night. </a:t>
            </a:r>
          </a:p>
        </p:txBody>
      </p:sp>
      <p:sp>
        <p:nvSpPr>
          <p:cNvPr id="4" name="Right Arrow 3"/>
          <p:cNvSpPr/>
          <p:nvPr/>
        </p:nvSpPr>
        <p:spPr>
          <a:xfrm>
            <a:off x="3923928" y="3933056"/>
            <a:ext cx="1800200" cy="7920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538193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15616" y="404664"/>
            <a:ext cx="712879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u="sng" dirty="0">
                <a:latin typeface="Comic Sans MS" pitchFamily="66" charset="0"/>
              </a:rPr>
              <a:t>Question 10</a:t>
            </a:r>
          </a:p>
          <a:p>
            <a:r>
              <a:rPr lang="en-GB" sz="4800" dirty="0">
                <a:latin typeface="Comic Sans MS" pitchFamily="66" charset="0"/>
              </a:rPr>
              <a:t>Where is Brazil on this map of the world?</a:t>
            </a:r>
          </a:p>
        </p:txBody>
      </p:sp>
      <p:sp>
        <p:nvSpPr>
          <p:cNvPr id="3" name="AutoShape 2" descr="Image result for world map blank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196" name="Picture 4" descr="Image result for world map blank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3423" y="2852936"/>
            <a:ext cx="6853177" cy="3402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7975" y="5301208"/>
            <a:ext cx="8160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B</a:t>
            </a:r>
          </a:p>
        </p:txBody>
      </p:sp>
      <p:cxnSp>
        <p:nvCxnSpPr>
          <p:cNvPr id="12" name="Straight Connector 11"/>
          <p:cNvCxnSpPr/>
          <p:nvPr/>
        </p:nvCxnSpPr>
        <p:spPr>
          <a:xfrm flipV="1">
            <a:off x="711795" y="4941168"/>
            <a:ext cx="2204021" cy="661814"/>
          </a:xfrm>
          <a:prstGeom prst="line">
            <a:avLst/>
          </a:prstGeom>
          <a:ln w="50800">
            <a:solidFill>
              <a:srgbClr val="7030A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3243375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92696"/>
            <a:ext cx="7848872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8000" dirty="0">
                <a:latin typeface="Comic Sans MS" pitchFamily="66" charset="0"/>
              </a:rPr>
              <a:t>Well Done!</a:t>
            </a:r>
          </a:p>
          <a:p>
            <a:pPr algn="ctr"/>
            <a:endParaRPr lang="en-GB" sz="8000" dirty="0">
              <a:latin typeface="Comic Sans MS" pitchFamily="66" charset="0"/>
            </a:endParaRPr>
          </a:p>
          <a:p>
            <a:pPr algn="ctr"/>
            <a:r>
              <a:rPr lang="en-GB" sz="4400" dirty="0">
                <a:latin typeface="Comic Sans MS" pitchFamily="66" charset="0"/>
              </a:rPr>
              <a:t>How many facts were you able to remember?</a:t>
            </a:r>
          </a:p>
        </p:txBody>
      </p:sp>
    </p:spTree>
    <p:extLst>
      <p:ext uri="{BB962C8B-B14F-4D97-AF65-F5344CB8AC3E}">
        <p14:creationId xmlns:p14="http://schemas.microsoft.com/office/powerpoint/2010/main" val="195913823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260648"/>
            <a:ext cx="856895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800" b="1" u="sng" dirty="0">
                <a:latin typeface="Comic Sans MS" pitchFamily="66" charset="0"/>
              </a:rPr>
              <a:t>Your Task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95536" y="1268760"/>
            <a:ext cx="4212468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itchFamily="66" charset="0"/>
              </a:rPr>
              <a:t>Tell me about what you have learnt this half term using this sheet. </a:t>
            </a:r>
          </a:p>
          <a:p>
            <a:r>
              <a:rPr lang="en-GB" sz="2800" b="1" u="sng" dirty="0">
                <a:latin typeface="Comic Sans MS" pitchFamily="66" charset="0"/>
              </a:rPr>
              <a:t>Option 1 </a:t>
            </a:r>
            <a:r>
              <a:rPr lang="en-GB" sz="2800" dirty="0">
                <a:latin typeface="Comic Sans MS" pitchFamily="66" charset="0"/>
              </a:rPr>
              <a:t>– Print the sheet and write on it.</a:t>
            </a:r>
          </a:p>
          <a:p>
            <a:r>
              <a:rPr lang="en-GB" sz="2800" b="1" u="sng" dirty="0">
                <a:latin typeface="Comic Sans MS" pitchFamily="66" charset="0"/>
              </a:rPr>
              <a:t>Option 2 </a:t>
            </a:r>
            <a:r>
              <a:rPr lang="en-GB" sz="2800" dirty="0">
                <a:latin typeface="Comic Sans MS" pitchFamily="66" charset="0"/>
              </a:rPr>
              <a:t>– Type directly on to the sheet.</a:t>
            </a:r>
          </a:p>
          <a:p>
            <a:r>
              <a:rPr lang="en-GB" sz="2800" b="1" u="sng" dirty="0">
                <a:latin typeface="Comic Sans MS" pitchFamily="66" charset="0"/>
              </a:rPr>
              <a:t>Option 3 </a:t>
            </a:r>
            <a:r>
              <a:rPr lang="en-GB" sz="2800" dirty="0">
                <a:latin typeface="Comic Sans MS" pitchFamily="66" charset="0"/>
              </a:rPr>
              <a:t>– Look at the questions and write your answers on a separate piece of paper. </a:t>
            </a: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01573" y="1268760"/>
            <a:ext cx="3952875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991802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330</Words>
  <Application>Microsoft Office PowerPoint</Application>
  <PresentationFormat>On-screen Show (4:3)</PresentationFormat>
  <Paragraphs>78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2" baseType="lpstr">
      <vt:lpstr>Arial</vt:lpstr>
      <vt:lpstr>Calibri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Liz King</dc:creator>
  <cp:lastModifiedBy>C Coles BTP</cp:lastModifiedBy>
  <cp:revision>12</cp:revision>
  <dcterms:created xsi:type="dcterms:W3CDTF">2021-02-04T10:24:49Z</dcterms:created>
  <dcterms:modified xsi:type="dcterms:W3CDTF">2021-02-04T16:28:22Z</dcterms:modified>
</cp:coreProperties>
</file>