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79" r:id="rId19"/>
    <p:sldId id="294" r:id="rId20"/>
    <p:sldId id="29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644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808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526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86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8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47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33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76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49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4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16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5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To match a description to an animal.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952F3D-B6B7-4AB0-BE6C-F212FB49EDF7}"/>
              </a:ext>
            </a:extLst>
          </p:cNvPr>
          <p:cNvSpPr/>
          <p:nvPr/>
        </p:nvSpPr>
        <p:spPr>
          <a:xfrm>
            <a:off x="1820630" y="285379"/>
            <a:ext cx="85507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Monday 1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st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71" y="347669"/>
            <a:ext cx="11010057" cy="61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968" y="375598"/>
            <a:ext cx="10914063" cy="61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538" y="290538"/>
            <a:ext cx="11008924" cy="627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39" y="297779"/>
            <a:ext cx="11194521" cy="626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42" y="377776"/>
            <a:ext cx="11055315" cy="610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65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07" y="396451"/>
            <a:ext cx="10981585" cy="606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47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75" y="352211"/>
            <a:ext cx="11018449" cy="615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13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946"/>
          <a:stretch/>
        </p:blipFill>
        <p:spPr>
          <a:xfrm>
            <a:off x="559908" y="402607"/>
            <a:ext cx="11072184" cy="605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50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60" y="344997"/>
            <a:ext cx="11157480" cy="616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43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79" y="385687"/>
            <a:ext cx="11060641" cy="608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73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13" y="366779"/>
            <a:ext cx="11204574" cy="612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78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0" y="353695"/>
            <a:ext cx="11002399" cy="615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052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21" y="355944"/>
            <a:ext cx="10913357" cy="614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24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489" y="362266"/>
            <a:ext cx="11053021" cy="613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82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022" y="286603"/>
            <a:ext cx="6614408" cy="145075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Which animals can you remember from the story?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0713" y="1762213"/>
            <a:ext cx="1276219" cy="17740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0" y="354119"/>
            <a:ext cx="458152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626" y="1715854"/>
            <a:ext cx="1038225" cy="923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3551" y="1737360"/>
            <a:ext cx="2210318" cy="1688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444" y="3425684"/>
            <a:ext cx="1505125" cy="22857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181" y="2680297"/>
            <a:ext cx="1109370" cy="1222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3018" y="3925727"/>
            <a:ext cx="2415426" cy="1421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9272" y="5384765"/>
            <a:ext cx="2170931" cy="9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60116" y="4309498"/>
            <a:ext cx="1895102" cy="1219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43305" y="2948039"/>
            <a:ext cx="1464517" cy="136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1358" y="1740177"/>
            <a:ext cx="1398033" cy="11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9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66166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0105" y="1944544"/>
            <a:ext cx="10191673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500" b="1" dirty="0">
                <a:latin typeface="Comic Sans MS" panose="030F0702030302020204" pitchFamily="66" charset="0"/>
              </a:rPr>
              <a:t>Read the descriptions written and match them to the creatures of the rainforest.  You can match the pictures and descriptions on this PowerPoint. </a:t>
            </a:r>
          </a:p>
          <a:p>
            <a:pPr marL="457200" indent="-457200">
              <a:buAutoNum type="arabicParenR"/>
            </a:pPr>
            <a:endParaRPr lang="en-GB" sz="2500" b="1" dirty="0">
              <a:latin typeface="Comic Sans MS" panose="030F0702030302020204" pitchFamily="66" charset="0"/>
            </a:endParaRPr>
          </a:p>
          <a:p>
            <a:pPr marL="457200" indent="-457200">
              <a:buAutoNum type="arabicParenR"/>
            </a:pPr>
            <a:r>
              <a:rPr lang="en-GB" sz="2500" b="1" dirty="0">
                <a:latin typeface="Comic Sans MS" panose="030F0702030302020204" pitchFamily="66" charset="0"/>
              </a:rPr>
              <a:t>Choose your own mystery animal from the selection given and write a description for it. Do you think someone could guess which creature it might be from the 3 pictures? </a:t>
            </a:r>
          </a:p>
        </p:txBody>
      </p:sp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72" y="332803"/>
            <a:ext cx="10715413" cy="391750"/>
          </a:xfrm>
        </p:spPr>
        <p:txBody>
          <a:bodyPr>
            <a:normAutofit fontScale="9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Task 1: Match the animals to the descriptions. Draw in lines on a print out or move the descriptions next to the picture.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267" y="1030483"/>
            <a:ext cx="944396" cy="13128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267" y="2688443"/>
            <a:ext cx="919289" cy="10130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67" y="4046684"/>
            <a:ext cx="1446457" cy="930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267" y="5250907"/>
            <a:ext cx="1184953" cy="11015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8708" y="5357393"/>
            <a:ext cx="404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long, smooth, scaly body. My skin is brown with black stripes and I have sharp teeth in my mouth.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28708" y="3857692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small green body with black spots. I have no tail and big eyes to see predators. I have damp skin and love to swim.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28708" y="718662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long nose and tongue perfect for eating insects. I have brown fur and white stripes down my body. I have no teeth and a long bushy tail.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8708" y="2303337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have a round face and sad looking eyes. I have stubby ears and greyish fur. I move very slowly and have claws on my feet to help me climb.</a:t>
            </a:r>
          </a:p>
        </p:txBody>
      </p:sp>
    </p:spTree>
    <p:extLst>
      <p:ext uri="{BB962C8B-B14F-4D97-AF65-F5344CB8AC3E}">
        <p14:creationId xmlns:p14="http://schemas.microsoft.com/office/powerpoint/2010/main" val="1373569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366540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Task 2: Write your own description for a mystery animal.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96" y="3161211"/>
            <a:ext cx="1581768" cy="12082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26" y="4467497"/>
            <a:ext cx="1197586" cy="18187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26" y="1776548"/>
            <a:ext cx="1998548" cy="11759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52160" y="1902870"/>
            <a:ext cx="49900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Write your description here: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 am I?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have  </a:t>
            </a:r>
          </a:p>
        </p:txBody>
      </p:sp>
    </p:spTree>
    <p:extLst>
      <p:ext uri="{BB962C8B-B14F-4D97-AF65-F5344CB8AC3E}">
        <p14:creationId xmlns:p14="http://schemas.microsoft.com/office/powerpoint/2010/main" val="3407138539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174</TotalTime>
  <Words>269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Comic Sans MS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Which animals can you remember from the story?</vt:lpstr>
      <vt:lpstr>Your Task </vt:lpstr>
      <vt:lpstr>Task 1: Match the animals to the descriptions. Draw in lines on a print out or move the descriptions next to the picture. </vt:lpstr>
      <vt:lpstr>Task 2: Write your own description for a mystery animal.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25</cp:revision>
  <dcterms:created xsi:type="dcterms:W3CDTF">2021-01-14T15:08:36Z</dcterms:created>
  <dcterms:modified xsi:type="dcterms:W3CDTF">2021-01-30T14:57:18Z</dcterms:modified>
</cp:coreProperties>
</file>