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13" r:id="rId16"/>
    <p:sldId id="314" r:id="rId17"/>
    <p:sldId id="304" r:id="rId18"/>
    <p:sldId id="301" r:id="rId19"/>
    <p:sldId id="315" r:id="rId20"/>
    <p:sldId id="316" r:id="rId21"/>
    <p:sldId id="311" r:id="rId22"/>
    <p:sldId id="318" r:id="rId23"/>
    <p:sldId id="317" r:id="rId24"/>
    <p:sldId id="319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9FF7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4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1906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9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this?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Thirty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shape is this?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is the missing number?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109275" y="5107798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8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?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6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9275" y="5107798"/>
                <a:ext cx="2146692" cy="523220"/>
              </a:xfrm>
              <a:prstGeom prst="rect">
                <a:avLst/>
              </a:prstGeom>
              <a:blipFill>
                <a:blip r:embed="rId4"/>
                <a:stretch>
                  <a:fillRect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ounded Rectangle 7"/>
          <p:cNvSpPr/>
          <p:nvPr/>
        </p:nvSpPr>
        <p:spPr>
          <a:xfrm>
            <a:off x="3109275" y="5081717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647" y="2647388"/>
            <a:ext cx="1144640" cy="1144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9 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is this?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Thirty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shape is this?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What is the missing number?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92291" y="16286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15419" y="375491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nine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92290" y="417459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3647" y="2647388"/>
            <a:ext cx="1144640" cy="114464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83147" y="2874253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cone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109275" y="5107798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8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?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6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9275" y="5107798"/>
                <a:ext cx="2146692" cy="523220"/>
              </a:xfrm>
              <a:prstGeom prst="rect">
                <a:avLst/>
              </a:prstGeom>
              <a:blipFill>
                <a:blip r:embed="rId7"/>
                <a:stretch>
                  <a:fillRect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ounded Rectangle 12"/>
          <p:cNvSpPr/>
          <p:nvPr/>
        </p:nvSpPr>
        <p:spPr>
          <a:xfrm>
            <a:off x="3109275" y="5081717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489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a half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290" y="2006221"/>
            <a:ext cx="2630408" cy="2394664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4386366" y="1689997"/>
            <a:ext cx="0" cy="2988860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ular Callout 10"/>
          <p:cNvSpPr/>
          <p:nvPr/>
        </p:nvSpPr>
        <p:spPr>
          <a:xfrm>
            <a:off x="4773245" y="4635279"/>
            <a:ext cx="1419367" cy="617483"/>
          </a:xfrm>
          <a:prstGeom prst="wedgeRoundRectCallout">
            <a:avLst>
              <a:gd name="adj1" fmla="val 72252"/>
              <a:gd name="adj2" fmla="val 5631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4885180" y="4743965"/>
            <a:ext cx="1224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Stop!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639" y="4872818"/>
            <a:ext cx="1773385" cy="124384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947918" y="4717676"/>
            <a:ext cx="1224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Ready!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76432" y="3184427"/>
            <a:ext cx="1009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half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50859" y="3197571"/>
            <a:ext cx="1009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half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730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  <p:bldP spid="14" grpId="0"/>
      <p:bldP spid="14" grpId="1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Make a half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727" y="1833499"/>
            <a:ext cx="2492319" cy="2994802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4320403" y="1955914"/>
            <a:ext cx="0" cy="2988860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ounded Rectangular Callout 9"/>
          <p:cNvSpPr/>
          <p:nvPr/>
        </p:nvSpPr>
        <p:spPr>
          <a:xfrm>
            <a:off x="4773245" y="4635279"/>
            <a:ext cx="1419367" cy="617483"/>
          </a:xfrm>
          <a:prstGeom prst="wedgeRoundRectCallout">
            <a:avLst>
              <a:gd name="adj1" fmla="val 72252"/>
              <a:gd name="adj2" fmla="val 5631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885180" y="4743965"/>
            <a:ext cx="1224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Stop!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639" y="4872818"/>
            <a:ext cx="1773385" cy="124384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947918" y="4717676"/>
            <a:ext cx="1224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Ready!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94294" y="3757636"/>
            <a:ext cx="1009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half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55575" y="3770780"/>
            <a:ext cx="1009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half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226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3" grpId="0"/>
      <p:bldP spid="13" grpId="1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5086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493551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6323" y="4361607"/>
            <a:ext cx="1483691" cy="1219750"/>
          </a:xfrm>
          <a:prstGeom prst="rect">
            <a:avLst/>
          </a:prstGeom>
        </p:spPr>
      </p:pic>
      <p:sp>
        <p:nvSpPr>
          <p:cNvPr id="7" name="Flowchart: Connector 6"/>
          <p:cNvSpPr/>
          <p:nvPr/>
        </p:nvSpPr>
        <p:spPr>
          <a:xfrm>
            <a:off x="3674268" y="2512598"/>
            <a:ext cx="1512000" cy="1512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ross 7"/>
          <p:cNvSpPr/>
          <p:nvPr/>
        </p:nvSpPr>
        <p:spPr>
          <a:xfrm>
            <a:off x="6117713" y="2627139"/>
            <a:ext cx="1445435" cy="1221529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gular Pentagon 8"/>
          <p:cNvSpPr/>
          <p:nvPr/>
        </p:nvSpPr>
        <p:spPr>
          <a:xfrm>
            <a:off x="1215770" y="2185285"/>
            <a:ext cx="1894573" cy="1663383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47541">
            <a:off x="1696100" y="2473978"/>
            <a:ext cx="1876818" cy="2141158"/>
          </a:xfrm>
          <a:prstGeom prst="rect">
            <a:avLst/>
          </a:prstGeom>
        </p:spPr>
      </p:pic>
      <p:cxnSp>
        <p:nvCxnSpPr>
          <p:cNvPr id="11" name="Straight Connector 10"/>
          <p:cNvCxnSpPr>
            <a:stCxn id="9" idx="0"/>
          </p:cNvCxnSpPr>
          <p:nvPr/>
        </p:nvCxnSpPr>
        <p:spPr>
          <a:xfrm>
            <a:off x="2163057" y="2185285"/>
            <a:ext cx="409" cy="164792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47541">
            <a:off x="3955793" y="2689579"/>
            <a:ext cx="1876818" cy="2141158"/>
          </a:xfrm>
          <a:prstGeom prst="rect">
            <a:avLst/>
          </a:prstGeom>
        </p:spPr>
      </p:pic>
      <p:cxnSp>
        <p:nvCxnSpPr>
          <p:cNvPr id="13" name="Straight Connector 12"/>
          <p:cNvCxnSpPr>
            <a:stCxn id="7" idx="0"/>
          </p:cNvCxnSpPr>
          <p:nvPr/>
        </p:nvCxnSpPr>
        <p:spPr>
          <a:xfrm>
            <a:off x="4430268" y="2512598"/>
            <a:ext cx="0" cy="153620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47541">
            <a:off x="6398623" y="2541761"/>
            <a:ext cx="1876818" cy="2141158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6840431" y="2627139"/>
            <a:ext cx="0" cy="122152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521289" y="122550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Find a half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65489" y="2774991"/>
            <a:ext cx="1009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half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39916" y="2788135"/>
            <a:ext cx="1009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half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597072" y="2927391"/>
            <a:ext cx="1009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half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25839" y="2940535"/>
            <a:ext cx="1009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half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15004" y="2984255"/>
            <a:ext cx="1009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half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743771" y="2997399"/>
            <a:ext cx="1009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half</a:t>
            </a: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and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64174" y="138438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Who coloured in one half?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64" y="4495778"/>
            <a:ext cx="1395823" cy="153352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226" y="4585651"/>
            <a:ext cx="1427798" cy="17223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24134">
            <a:off x="1779143" y="4852599"/>
            <a:ext cx="867791" cy="9900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90525">
            <a:off x="6290562" y="4917864"/>
            <a:ext cx="867791" cy="99001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0542" y="2486811"/>
            <a:ext cx="2333625" cy="23431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61298" y="2375851"/>
            <a:ext cx="2409825" cy="22098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9598" y="2586807"/>
            <a:ext cx="2305050" cy="2028825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1909108" y="3576068"/>
            <a:ext cx="2134604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7333" y="2535191"/>
            <a:ext cx="2305050" cy="2028825"/>
          </a:xfrm>
          <a:prstGeom prst="rect">
            <a:avLst/>
          </a:prstGeom>
        </p:spPr>
      </p:pic>
      <p:cxnSp>
        <p:nvCxnSpPr>
          <p:cNvPr id="25" name="Straight Connector 24"/>
          <p:cNvCxnSpPr/>
          <p:nvPr/>
        </p:nvCxnSpPr>
        <p:spPr>
          <a:xfrm>
            <a:off x="5494553" y="2586807"/>
            <a:ext cx="1167730" cy="1908971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471443" y="3764505"/>
            <a:ext cx="1009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half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02532" y="3087938"/>
            <a:ext cx="1009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half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733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6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and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777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t="73152"/>
          <a:stretch/>
        </p:blipFill>
        <p:spPr>
          <a:xfrm rot="1610335">
            <a:off x="2361791" y="4641136"/>
            <a:ext cx="1444877" cy="3862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0428"/>
          <a:stretch/>
        </p:blipFill>
        <p:spPr>
          <a:xfrm>
            <a:off x="3823394" y="1912604"/>
            <a:ext cx="1444877" cy="4254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t="49546"/>
          <a:stretch/>
        </p:blipFill>
        <p:spPr>
          <a:xfrm>
            <a:off x="5153538" y="4391768"/>
            <a:ext cx="1444877" cy="72592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t="48638"/>
          <a:stretch/>
        </p:blipFill>
        <p:spPr>
          <a:xfrm rot="5400000">
            <a:off x="5929719" y="2184617"/>
            <a:ext cx="1438781" cy="7389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/>
          <a:srcRect t="48638"/>
          <a:stretch/>
        </p:blipFill>
        <p:spPr>
          <a:xfrm rot="2797772">
            <a:off x="893684" y="2493577"/>
            <a:ext cx="1438781" cy="7389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103741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shapes show one half?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569973" y="4341265"/>
            <a:ext cx="1146412" cy="555947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2569973" y="3643288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820785" y="1921750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298602" y="1833499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3947547" y="2333771"/>
            <a:ext cx="1203400" cy="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15" idx="0"/>
            <a:endCxn id="15" idx="4"/>
          </p:cNvCxnSpPr>
          <p:nvPr/>
        </p:nvCxnSpPr>
        <p:spPr>
          <a:xfrm>
            <a:off x="7018602" y="1833499"/>
            <a:ext cx="0" cy="144000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5141366" y="3653198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>
            <a:stCxn id="22" idx="2"/>
            <a:endCxn id="22" idx="6"/>
          </p:cNvCxnSpPr>
          <p:nvPr/>
        </p:nvCxnSpPr>
        <p:spPr>
          <a:xfrm>
            <a:off x="5141366" y="4373198"/>
            <a:ext cx="1440000" cy="0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1147157" y="1863774"/>
            <a:ext cx="1440000" cy="1440000"/>
          </a:xfrm>
          <a:prstGeom prst="ellipse">
            <a:avLst/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Connector 26"/>
          <p:cNvCxnSpPr>
            <a:stCxn id="26" idx="1"/>
            <a:endCxn id="26" idx="5"/>
          </p:cNvCxnSpPr>
          <p:nvPr/>
        </p:nvCxnSpPr>
        <p:spPr>
          <a:xfrm>
            <a:off x="1358040" y="2074657"/>
            <a:ext cx="1018234" cy="1018234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ross 40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015147" y="2330312"/>
            <a:ext cx="1106394" cy="1102296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910728" flipH="1">
            <a:off x="2159472" y="1391113"/>
            <a:ext cx="533197" cy="104827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910728" flipH="1">
            <a:off x="7296945" y="1570686"/>
            <a:ext cx="533197" cy="104827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910728" flipH="1">
            <a:off x="5779627" y="3221203"/>
            <a:ext cx="533197" cy="104827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Cross 44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939363" y="3573194"/>
            <a:ext cx="1106394" cy="1102296"/>
          </a:xfrm>
          <a:prstGeom prst="plus">
            <a:avLst>
              <a:gd name="adj" fmla="val 4640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37209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94553" y="47989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5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801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rot="8071456">
            <a:off x="1013210" y="3351764"/>
            <a:ext cx="1203364" cy="1147905"/>
          </a:xfrm>
          <a:prstGeom prst="rtTriangl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 rot="2699768">
            <a:off x="1074892" y="1539456"/>
            <a:ext cx="1080000" cy="108000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gular Pentagon 6"/>
          <p:cNvSpPr/>
          <p:nvPr/>
        </p:nvSpPr>
        <p:spPr>
          <a:xfrm>
            <a:off x="872007" y="4299047"/>
            <a:ext cx="1485770" cy="1310184"/>
          </a:xfrm>
          <a:prstGeom prst="pentagon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625255" y="1173579"/>
            <a:ext cx="1173707" cy="45448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Triangle 9"/>
          <p:cNvSpPr/>
          <p:nvPr/>
        </p:nvSpPr>
        <p:spPr>
          <a:xfrm rot="8071456">
            <a:off x="3818235" y="1729955"/>
            <a:ext cx="1203364" cy="1147905"/>
          </a:xfrm>
          <a:prstGeom prst="rtTriangl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2699768">
            <a:off x="3853907" y="4407771"/>
            <a:ext cx="1080000" cy="108000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gular Pentagon 11"/>
          <p:cNvSpPr/>
          <p:nvPr/>
        </p:nvSpPr>
        <p:spPr>
          <a:xfrm>
            <a:off x="3677032" y="2677238"/>
            <a:ext cx="1485770" cy="1310184"/>
          </a:xfrm>
          <a:prstGeom prst="pentagon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203261" y="1216798"/>
            <a:ext cx="1173707" cy="45448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625255" y="1315780"/>
            <a:ext cx="0" cy="1570571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9" idx="2"/>
          </p:cNvCxnSpPr>
          <p:nvPr/>
        </p:nvCxnSpPr>
        <p:spPr>
          <a:xfrm flipH="1">
            <a:off x="1625255" y="3094283"/>
            <a:ext cx="2342" cy="84992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7" idx="0"/>
            <a:endCxn id="7" idx="3"/>
          </p:cNvCxnSpPr>
          <p:nvPr/>
        </p:nvCxnSpPr>
        <p:spPr>
          <a:xfrm>
            <a:off x="1614892" y="4299047"/>
            <a:ext cx="0" cy="1310184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410995" y="1358999"/>
            <a:ext cx="0" cy="1570571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410995" y="2929570"/>
            <a:ext cx="0" cy="1254525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4400632" y="4342266"/>
            <a:ext cx="0" cy="1310184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ight Triangle 24"/>
          <p:cNvSpPr/>
          <p:nvPr/>
        </p:nvSpPr>
        <p:spPr>
          <a:xfrm rot="8071456">
            <a:off x="6540357" y="1873875"/>
            <a:ext cx="1203364" cy="1147905"/>
          </a:xfrm>
          <a:prstGeom prst="rtTriangl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gular Pentagon 25"/>
          <p:cNvSpPr/>
          <p:nvPr/>
        </p:nvSpPr>
        <p:spPr>
          <a:xfrm>
            <a:off x="6399154" y="2677238"/>
            <a:ext cx="1485770" cy="1310184"/>
          </a:xfrm>
          <a:prstGeom prst="pentagon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 rot="2699768">
            <a:off x="6581249" y="4470842"/>
            <a:ext cx="1080000" cy="108000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872007" y="82037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Match the halves to make a whole.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37210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494553" y="47989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1614892" y="2002408"/>
            <a:ext cx="2762076" cy="2804647"/>
          </a:xfrm>
          <a:prstGeom prst="line">
            <a:avLst/>
          </a:prstGeom>
          <a:ln w="38100">
            <a:solidFill>
              <a:srgbClr val="0070C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1617204" y="1893005"/>
            <a:ext cx="2793791" cy="1624957"/>
          </a:xfrm>
          <a:prstGeom prst="line">
            <a:avLst/>
          </a:prstGeom>
          <a:ln w="38100">
            <a:solidFill>
              <a:srgbClr val="0070C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1579058" y="3422648"/>
            <a:ext cx="2793791" cy="1624957"/>
          </a:xfrm>
          <a:prstGeom prst="line">
            <a:avLst/>
          </a:prstGeom>
          <a:ln w="38100">
            <a:solidFill>
              <a:srgbClr val="0070C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49486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6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864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3.2|9.1|14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2|18.3|1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5|2|0.8|11.3|2.3|1.1|10.1|1.8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5|4.2|5|4.2|3.1|4.9|3.5|4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5|4.9|6.6|7.3|7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4|4.7|6.6|5.4|5.5|6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11352</TotalTime>
  <Words>179</Words>
  <Application>Microsoft Office PowerPoint</Application>
  <PresentationFormat>On-screen Show (4:3)</PresentationFormat>
  <Paragraphs>58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Have a go at questions 3 and 4 on the worksheet</vt:lpstr>
      <vt:lpstr>PowerPoint Presentation</vt:lpstr>
      <vt:lpstr>Have a go at question 5 on the worksheet</vt:lpstr>
      <vt:lpstr>PowerPoint Presentation</vt:lpstr>
      <vt:lpstr>Have a go at question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237</cp:revision>
  <dcterms:created xsi:type="dcterms:W3CDTF">2019-07-05T11:02:13Z</dcterms:created>
  <dcterms:modified xsi:type="dcterms:W3CDTF">2021-06-05T09:05:11Z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