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307" r:id="rId9"/>
    <p:sldId id="276" r:id="rId10"/>
    <p:sldId id="278" r:id="rId11"/>
    <p:sldId id="311" r:id="rId12"/>
    <p:sldId id="312" r:id="rId13"/>
    <p:sldId id="269" r:id="rId14"/>
    <p:sldId id="308" r:id="rId15"/>
    <p:sldId id="297" r:id="rId16"/>
    <p:sldId id="265" r:id="rId17"/>
    <p:sldId id="267" r:id="rId18"/>
    <p:sldId id="268" r:id="rId19"/>
    <p:sldId id="274" r:id="rId20"/>
    <p:sldId id="309" r:id="rId21"/>
    <p:sldId id="301" r:id="rId22"/>
    <p:sldId id="266" r:id="rId23"/>
    <p:sldId id="271" r:id="rId24"/>
    <p:sldId id="280" r:id="rId25"/>
    <p:sldId id="281" r:id="rId26"/>
    <p:sldId id="310" r:id="rId27"/>
    <p:sldId id="283" r:id="rId28"/>
    <p:sldId id="30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76" autoAdjust="0"/>
    <p:restoredTop sz="94660"/>
  </p:normalViewPr>
  <p:slideViewPr>
    <p:cSldViewPr snapToGrid="0">
      <p:cViewPr varScale="1">
        <p:scale>
          <a:sx n="72" d="100"/>
          <a:sy n="72" d="100"/>
        </p:scale>
        <p:origin x="7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F599-4DFB-4E6B-A481-E6C01ECA2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93F6C-F9B4-4C56-9EC4-FEFF7B9A1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A7BDB-73F3-4665-B2FE-E67E01A36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93D1-CAE2-4159-9E21-3B9D2981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C441D-325E-4BAB-9C56-2B042892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6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7227-B2B1-4A29-BC8D-3ED09EF1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1F1F-8766-4633-8809-16078D26D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BA628-0075-405C-A6B8-266D3707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C696E-76FF-4280-9895-C3CE1C1C4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C54CD-C2CD-4EBB-9881-0A9D7173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E798-A300-458D-9F26-0C220852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38F85-F2DC-459D-9EE8-82E5A6A0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939A6-7826-45B3-9EA3-D8D62B5E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8A0CD-EDD7-4B11-8A46-5448B366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B536C-31FF-4967-953B-3E29B4AF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FFD5-B829-4198-B363-155AD0B8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1AB61-718F-4236-B664-70CB627CA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46B7B-8326-4399-ADBD-911530F43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FE738-198F-48ED-92CE-784FAA1F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27742-8E50-4724-BABA-30C51FF2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ACE58-BCA5-4C0F-9AB0-0A03371B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57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6A396-2C11-4C40-AD19-937D5D0FB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BF5C2-5FD8-4182-A991-A4D286EE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E0E40-5DEC-4C66-B198-634D49138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ECF9B0-AABA-4AA6-B07A-083B05F1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5A16B-C0E4-41FA-97DF-519FD30E23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701DDC-1504-4B13-8FD0-5F93F3EC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556811-003B-4AC5-9CC4-9DFD97E9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96983-EA86-4BE3-9DF0-4C0566B1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0A98-4855-4B8E-9112-384ACCF1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6ED8C-2224-4E0F-A538-321B047E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50800-8395-4280-BBBF-E66EC426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7D98CE-0E61-4887-83E7-905E3B2E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DB45B-75DD-4B83-849D-3BCF10E8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5818D2-3E51-411D-A3EF-4315885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6F4AF-09F2-4641-A096-EE29C510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4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3B89-27C5-4319-A85E-7DAA919A5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8BA63-4DC9-4D07-9985-39CE8D5FB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CED4F-04DE-4CB1-A65B-CC7E3889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AF546-61C4-4A32-8E0F-4D49B965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41F53-D8BB-42E0-9E31-23BF9F15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714D8-374A-4D9A-95FE-57DAA173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D22FE-49FB-46F8-864C-7E207244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275AA2-D004-4782-8D1C-3F9C6DE9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D9B46-0060-4A39-A739-C17C946A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5FFDC-AF71-4A59-8D8B-53D197781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E0618-07FD-4830-82B4-5AB4685A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17FF5-BE5E-46B4-8985-9BEB5CB71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D87B-5BFE-4DC2-BFD4-AB06B061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ED758-9BB0-41E9-A5B1-9CD9B4A8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CDDF-3354-4CB8-9321-45F66AA9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D5061-C00F-4850-8350-DBC50CD2E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E5D7-C161-4657-A902-AC57C647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1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A5984-8187-4577-AA59-BF5EF32EF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DB75E-09DF-4BAA-8B15-982738492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5A19C-18BE-4270-A8C8-0C1D6187A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2C4F9-8A69-4FAF-9136-980F0DD2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BC20-FF0D-4E1A-8865-59AA7CF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8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0AD7A-C1C7-4BC3-9687-78D157B91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6B02-1A40-413F-88D3-3AA34FB0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17F05-EF76-4C97-A544-1443D447B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7A2A-FEEA-4913-B71F-E689918ED72F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1851-493F-4BFB-A3AC-9BC91697D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6D6C-E19A-47C5-848D-4B53F8F7EF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8F5C-D413-4BA7-82DF-9048741CC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251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Monday 16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November 2020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3048000"/>
            <a:ext cx="11985763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7450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21146" y="3495466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05642" y="1991516"/>
            <a:ext cx="34018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went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633893" y="3386829"/>
            <a:ext cx="31710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this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19182" y="1130595"/>
            <a:ext cx="34676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said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them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53460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771927" y="4107022"/>
            <a:ext cx="214994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a-e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3E9AC35-1876-4723-ACEC-B4CB4A11D7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5695" y="1252121"/>
            <a:ext cx="3336028" cy="323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52139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366" y="5087056"/>
            <a:ext cx="11985763" cy="181407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270"/>
            <a:ext cx="9144000" cy="1575146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a-e </a:t>
            </a:r>
            <a:r>
              <a:rPr lang="en-GB" sz="96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6EB9EA-00C4-4781-8DE1-02053B982BCE}"/>
              </a:ext>
            </a:extLst>
          </p:cNvPr>
          <p:cNvSpPr/>
          <p:nvPr/>
        </p:nvSpPr>
        <p:spPr>
          <a:xfrm>
            <a:off x="220215" y="1531217"/>
            <a:ext cx="413606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shape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26E96-166C-4F7D-80F6-0BBFF9D6F07B}"/>
              </a:ext>
            </a:extLst>
          </p:cNvPr>
          <p:cNvSpPr/>
          <p:nvPr/>
        </p:nvSpPr>
        <p:spPr>
          <a:xfrm>
            <a:off x="1098605" y="3763617"/>
            <a:ext cx="390844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plane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887713-FA93-4AED-95A7-3C95AFAF5B0A}"/>
              </a:ext>
            </a:extLst>
          </p:cNvPr>
          <p:cNvSpPr/>
          <p:nvPr/>
        </p:nvSpPr>
        <p:spPr>
          <a:xfrm>
            <a:off x="6999143" y="1192887"/>
            <a:ext cx="391645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brave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D00AFB-880F-4455-97A4-CEA50687BF33}"/>
              </a:ext>
            </a:extLst>
          </p:cNvPr>
          <p:cNvSpPr/>
          <p:nvPr/>
        </p:nvSpPr>
        <p:spPr>
          <a:xfrm>
            <a:off x="8400374" y="2810954"/>
            <a:ext cx="358143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make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EEE95-8AF0-4D68-9646-899A06BBF84B}"/>
              </a:ext>
            </a:extLst>
          </p:cNvPr>
          <p:cNvSpPr/>
          <p:nvPr/>
        </p:nvSpPr>
        <p:spPr>
          <a:xfrm>
            <a:off x="6660288" y="4221797"/>
            <a:ext cx="405752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snake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46D350-1025-47FB-82F5-473F837285C0}"/>
              </a:ext>
            </a:extLst>
          </p:cNvPr>
          <p:cNvSpPr/>
          <p:nvPr/>
        </p:nvSpPr>
        <p:spPr>
          <a:xfrm>
            <a:off x="4196039" y="2625566"/>
            <a:ext cx="32752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bake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31025"/>
            <a:ext cx="11985763" cy="224624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2889" y="0"/>
            <a:ext cx="10346222" cy="1397276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a-e</a:t>
            </a:r>
            <a:r>
              <a:rPr lang="en-GB" sz="80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E925D25-0977-453F-8977-733FA8969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802" y="1303536"/>
            <a:ext cx="4399516" cy="204819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3280E4-CA71-4614-B959-F44420352B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7112" y="1325948"/>
            <a:ext cx="4450880" cy="20644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2E6781-45B2-4314-BE0D-7DA0DA441B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0085" y="3429000"/>
            <a:ext cx="3922437" cy="180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916556"/>
            <a:ext cx="11985763" cy="211917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1DA2B80-F262-4364-BF80-CC6FBDF4C295}"/>
              </a:ext>
            </a:extLst>
          </p:cNvPr>
          <p:cNvSpPr txBox="1">
            <a:spLocks/>
          </p:cNvSpPr>
          <p:nvPr/>
        </p:nvSpPr>
        <p:spPr>
          <a:xfrm>
            <a:off x="206235" y="1074598"/>
            <a:ext cx="11588199" cy="4239523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latin typeface="Twinkl Precursive" panose="02000000000000000000" pitchFamily="2" charset="0"/>
              </a:rPr>
              <a:t>L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4000" b="1" dirty="0">
                <a:latin typeface="Twinkl Precursive" panose="02000000000000000000" pitchFamily="2" charset="0"/>
              </a:rPr>
              <a:t>k ov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</a:t>
            </a:r>
            <a:r>
              <a:rPr lang="en-GB" sz="4000" b="1" dirty="0">
                <a:latin typeface="Twinkl Precursive" panose="02000000000000000000" pitchFamily="2" charset="0"/>
              </a:rPr>
              <a:t>,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</a:t>
            </a:r>
            <a:r>
              <a:rPr lang="en-GB" sz="4000" b="1" dirty="0">
                <a:latin typeface="Twinkl Precursive" panose="02000000000000000000" pitchFamily="2" charset="0"/>
              </a:rPr>
              <a:t>can s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4000" b="1" dirty="0">
                <a:latin typeface="Twinkl Precursive" panose="02000000000000000000" pitchFamily="2" charset="0"/>
              </a:rPr>
              <a:t> a long gr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4000" b="1" dirty="0">
                <a:latin typeface="Twinkl Precursive" panose="02000000000000000000" pitchFamily="2" charset="0"/>
              </a:rPr>
              <a:t>n sn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4000" b="1" dirty="0">
                <a:latin typeface="Twinkl Precursive" panose="02000000000000000000" pitchFamily="2" charset="0"/>
              </a:rPr>
              <a:t>k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went to the 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4000" b="1" dirty="0">
                <a:latin typeface="Twinkl Precursive" panose="02000000000000000000" pitchFamily="2" charset="0"/>
              </a:rPr>
              <a:t>op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 </a:t>
            </a:r>
            <a:r>
              <a:rPr lang="en-GB" sz="4000" b="1" dirty="0">
                <a:latin typeface="Twinkl Precursive" panose="02000000000000000000" pitchFamily="2" charset="0"/>
              </a:rPr>
              <a:t>get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some</a:t>
            </a:r>
            <a:r>
              <a:rPr lang="en-GB" sz="4000" b="1" dirty="0">
                <a:latin typeface="Twinkl Precursive" panose="02000000000000000000" pitchFamily="2" charset="0"/>
              </a:rPr>
              <a:t> st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4000" b="1" dirty="0">
                <a:latin typeface="Twinkl Precursive" panose="02000000000000000000" pitchFamily="2" charset="0"/>
              </a:rPr>
              <a:t> sh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4000" b="1" dirty="0">
                <a:latin typeface="Twinkl Precursive" panose="02000000000000000000" pitchFamily="2" charset="0"/>
              </a:rPr>
              <a:t>p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d c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4000" b="1" dirty="0">
                <a:latin typeface="Twinkl Precursive" panose="02000000000000000000" pitchFamily="2" charset="0"/>
              </a:rPr>
              <a:t>k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s.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When are we </a:t>
            </a:r>
            <a:r>
              <a:rPr lang="en-GB" sz="4000" b="1" dirty="0">
                <a:latin typeface="Twinkl Precursive" panose="02000000000000000000" pitchFamily="2" charset="0"/>
              </a:rPr>
              <a:t>going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4000" b="1" dirty="0">
                <a:latin typeface="Twinkl Precursive" panose="02000000000000000000" pitchFamily="2" charset="0"/>
              </a:rPr>
              <a:t> go 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ou</a:t>
            </a:r>
            <a:r>
              <a:rPr lang="en-GB" sz="4000" b="1" dirty="0">
                <a:latin typeface="Twinkl Precursive" panose="02000000000000000000" pitchFamily="2" charset="0"/>
              </a:rPr>
              <a:t>ts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d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4000" b="1" dirty="0">
                <a:latin typeface="Twinkl Precursive" panose="02000000000000000000" pitchFamily="2" charset="0"/>
              </a:rPr>
              <a:t> s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big pl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4000" b="1" dirty="0">
                <a:latin typeface="Twinkl Precursive" panose="02000000000000000000" pitchFamily="2" charset="0"/>
              </a:rPr>
              <a:t>n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?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said the </a:t>
            </a:r>
            <a:r>
              <a:rPr lang="en-GB" sz="4000" b="1" dirty="0">
                <a:latin typeface="Twinkl Precursive" panose="02000000000000000000" pitchFamily="2" charset="0"/>
              </a:rPr>
              <a:t>g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4000" b="1" dirty="0">
                <a:latin typeface="Twinkl Precursive" panose="02000000000000000000" pitchFamily="2" charset="0"/>
              </a:rPr>
              <a:t>l.</a:t>
            </a:r>
          </a:p>
        </p:txBody>
      </p:sp>
    </p:spTree>
    <p:extLst>
      <p:ext uri="{BB962C8B-B14F-4D97-AF65-F5344CB8AC3E}">
        <p14:creationId xmlns:p14="http://schemas.microsoft.com/office/powerpoint/2010/main" val="280437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Tuesday 17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November 2020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49498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21146" y="3495466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05642" y="1991516"/>
            <a:ext cx="34018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went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633893" y="3386829"/>
            <a:ext cx="31710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this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19182" y="1130595"/>
            <a:ext cx="34676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said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them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193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5321E9-16E0-4C3C-B764-57792AF6716C}"/>
              </a:ext>
            </a:extLst>
          </p:cNvPr>
          <p:cNvSpPr/>
          <p:nvPr/>
        </p:nvSpPr>
        <p:spPr>
          <a:xfrm>
            <a:off x="4953354" y="4081912"/>
            <a:ext cx="184217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i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-e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D44FDF-1DEF-4D55-9081-E744D09B14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1531" y="1134372"/>
            <a:ext cx="3285816" cy="315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55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35116"/>
            <a:ext cx="11985763" cy="272771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-e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448217" y="3266331"/>
            <a:ext cx="296587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Mike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249274" y="1218605"/>
            <a:ext cx="283763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five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2870548" y="2299578"/>
            <a:ext cx="561724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daytime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8603270" y="3266332"/>
            <a:ext cx="272061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kite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7835503" y="1210604"/>
            <a:ext cx="38266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smile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7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-e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1A5D89-ECBB-4CBB-B667-B5F96A082C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9353" y="1287360"/>
            <a:ext cx="4500770" cy="20740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DA32AF-41BD-4482-B022-290EEA01EC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074" y="1287359"/>
            <a:ext cx="4500770" cy="20740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0658C8D-360B-4AE1-A90B-75054952F3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8891" y="3427019"/>
            <a:ext cx="4075666" cy="1858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603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50574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1847573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When should</a:t>
            </a:r>
            <a:r>
              <a:rPr lang="en-GB" sz="3600" b="1" dirty="0">
                <a:latin typeface="Twinkl Precursive" panose="02000000000000000000" pitchFamily="2" charset="0"/>
              </a:rPr>
              <a:t> we go f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3600" b="1" dirty="0">
                <a:latin typeface="Twinkl Precursive" panose="02000000000000000000" pitchFamily="2" charset="0"/>
              </a:rPr>
              <a:t> our b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k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r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d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tod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ay</a:t>
            </a:r>
            <a:r>
              <a:rPr lang="en-GB" sz="3600" b="1" dirty="0">
                <a:latin typeface="Twinkl Precursive" panose="02000000000000000000" pitchFamily="2" charset="0"/>
              </a:rPr>
              <a:t>?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 are </a:t>
            </a:r>
            <a:r>
              <a:rPr lang="en-GB" sz="3600" b="1" dirty="0">
                <a:latin typeface="Twinkl Precursive" panose="02000000000000000000" pitchFamily="2" charset="0"/>
              </a:rPr>
              <a:t>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big b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v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s in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p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k.</a:t>
            </a:r>
          </a:p>
          <a:p>
            <a:endParaRPr lang="en-GB" sz="3600" b="1" dirty="0">
              <a:solidFill>
                <a:srgbClr val="92D050"/>
              </a:solidFill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 can 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beautiful pr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z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s in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sun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771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Wednesday 18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November 2020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5377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21146" y="3495466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05642" y="1991516"/>
            <a:ext cx="34018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went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633893" y="3386829"/>
            <a:ext cx="31710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this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19182" y="1130595"/>
            <a:ext cx="34676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said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them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60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804788" y="4107022"/>
            <a:ext cx="20842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o-e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86B0B4-3B21-4D29-BC1C-FC5F418F21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7065" y="1139687"/>
            <a:ext cx="3319670" cy="334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09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07455"/>
            <a:ext cx="11985763" cy="227430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017"/>
            <a:ext cx="9144000" cy="1510748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o-e</a:t>
            </a:r>
            <a:r>
              <a:rPr lang="en-GB" sz="9600" b="1" u="sng" dirty="0">
                <a:latin typeface="Twinkl Precursive" panose="02000000000000000000" pitchFamily="2" charset="0"/>
              </a:rPr>
              <a:t> words</a:t>
            </a:r>
            <a:endParaRPr lang="en-GB" sz="9600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AE18BE-1B34-46EE-B0E1-4A8909F32A08}"/>
              </a:ext>
            </a:extLst>
          </p:cNvPr>
          <p:cNvSpPr/>
          <p:nvPr/>
        </p:nvSpPr>
        <p:spPr>
          <a:xfrm>
            <a:off x="462229" y="1336360"/>
            <a:ext cx="324800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nose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A13357-6344-4512-BC54-5558A32EFD86}"/>
              </a:ext>
            </a:extLst>
          </p:cNvPr>
          <p:cNvSpPr/>
          <p:nvPr/>
        </p:nvSpPr>
        <p:spPr>
          <a:xfrm>
            <a:off x="5060560" y="2418349"/>
            <a:ext cx="534152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explode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B2CC6-706F-46C5-8BF4-1A6AE87C5A13}"/>
              </a:ext>
            </a:extLst>
          </p:cNvPr>
          <p:cNvSpPr/>
          <p:nvPr/>
        </p:nvSpPr>
        <p:spPr>
          <a:xfrm>
            <a:off x="6698738" y="1021251"/>
            <a:ext cx="52870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episode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0AFBF9-3877-48DD-8FA3-163DBB7F54E5}"/>
              </a:ext>
            </a:extLst>
          </p:cNvPr>
          <p:cNvSpPr/>
          <p:nvPr/>
        </p:nvSpPr>
        <p:spPr>
          <a:xfrm>
            <a:off x="3357923" y="3888293"/>
            <a:ext cx="393890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wrote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AD9CC-A25B-4221-B138-5EBBA80CAE13}"/>
              </a:ext>
            </a:extLst>
          </p:cNvPr>
          <p:cNvSpPr/>
          <p:nvPr/>
        </p:nvSpPr>
        <p:spPr>
          <a:xfrm>
            <a:off x="767099" y="2666984"/>
            <a:ext cx="361829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home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9D73B-913E-445C-951B-1C7D71ACF307}"/>
              </a:ext>
            </a:extLst>
          </p:cNvPr>
          <p:cNvSpPr/>
          <p:nvPr/>
        </p:nvSpPr>
        <p:spPr>
          <a:xfrm>
            <a:off x="8922103" y="4093686"/>
            <a:ext cx="306366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rope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6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1C8C93D-BB71-4D29-A99A-3E5332A14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0279" y="3254825"/>
            <a:ext cx="4359333" cy="200073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833256"/>
            <a:ext cx="11985763" cy="214188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8" y="0"/>
            <a:ext cx="10933044" cy="1510748"/>
          </a:xfrm>
        </p:spPr>
        <p:txBody>
          <a:bodyPr>
            <a:normAutofit fontScale="90000"/>
          </a:bodyPr>
          <a:lstStyle/>
          <a:p>
            <a:r>
              <a:rPr lang="en-GB" sz="88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o-e</a:t>
            </a:r>
            <a:r>
              <a:rPr lang="en-GB" sz="88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83642C-66CD-4956-8FA9-5CA3285B73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118" y="1311788"/>
            <a:ext cx="4166994" cy="19430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4C7CC53-8276-4D42-A3BC-CFD372A1AB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9778" y="1278025"/>
            <a:ext cx="4553595" cy="201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2485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292" y="5075582"/>
            <a:ext cx="11985763" cy="1888435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173" y="-106019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02291" y="1627653"/>
            <a:ext cx="12191999" cy="36026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300" b="1" dirty="0">
              <a:latin typeface="Twinkl Precursive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2C9B81-FF89-4254-A7BE-E30A2AF21A3F}"/>
              </a:ext>
            </a:extLst>
          </p:cNvPr>
          <p:cNvSpPr txBox="1"/>
          <p:nvPr/>
        </p:nvSpPr>
        <p:spPr>
          <a:xfrm>
            <a:off x="233776" y="1134508"/>
            <a:ext cx="11722793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They were </a:t>
            </a:r>
            <a:r>
              <a:rPr lang="en-GB" sz="3200" b="1" dirty="0">
                <a:latin typeface="Twinkl Precursive" panose="02000000000000000000" pitchFamily="2" charset="0"/>
              </a:rPr>
              <a:t>wat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ch</a:t>
            </a:r>
            <a:r>
              <a:rPr lang="en-GB" sz="3200" b="1" dirty="0">
                <a:latin typeface="Twinkl Precursive" panose="02000000000000000000" pitchFamily="2" charset="0"/>
              </a:rPr>
              <a:t>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their</a:t>
            </a:r>
            <a:r>
              <a:rPr lang="en-GB" sz="3200" b="1" dirty="0">
                <a:latin typeface="Twinkl Precursive" panose="02000000000000000000" pitchFamily="2" charset="0"/>
              </a:rPr>
              <a:t> favourite episode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3200" b="1" dirty="0">
                <a:latin typeface="Twinkl Precursive" panose="02000000000000000000" pitchFamily="2" charset="0"/>
              </a:rPr>
              <a:t> Go </a:t>
            </a:r>
            <a:r>
              <a:rPr lang="en-GB" sz="3200" b="1" dirty="0" err="1">
                <a:latin typeface="Twinkl Precursive" panose="02000000000000000000" pitchFamily="2" charset="0"/>
              </a:rPr>
              <a:t>Jett</a:t>
            </a:r>
            <a:r>
              <a:rPr lang="en-GB" sz="3200" b="1" dirty="0" err="1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 err="1">
                <a:latin typeface="Twinkl Precursive" panose="02000000000000000000" pitchFamily="2" charset="0"/>
              </a:rPr>
              <a:t>s</a:t>
            </a:r>
            <a:r>
              <a:rPr lang="en-GB" sz="3200" b="1" dirty="0">
                <a:latin typeface="Twinkl Precursive" panose="02000000000000000000" pitchFamily="2" charset="0"/>
              </a:rPr>
              <a:t>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Have you </a:t>
            </a:r>
            <a:r>
              <a:rPr lang="en-GB" sz="3200" b="1" dirty="0">
                <a:latin typeface="Twinkl Precursive" panose="02000000000000000000" pitchFamily="2" charset="0"/>
              </a:rPr>
              <a:t>s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200" b="1" dirty="0">
                <a:latin typeface="Twinkl Precursive" panose="02000000000000000000" pitchFamily="2" charset="0"/>
              </a:rPr>
              <a:t>n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n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200" b="1" dirty="0">
                <a:latin typeface="Twinkl Precursive" panose="02000000000000000000" pitchFamily="2" charset="0"/>
              </a:rPr>
              <a:t>t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 that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 I </a:t>
            </a:r>
            <a:r>
              <a:rPr lang="en-GB" sz="3200" b="1" dirty="0">
                <a:latin typeface="Twinkl Precursive" panose="02000000000000000000" pitchFamily="2" charset="0"/>
              </a:rPr>
              <a:t>wr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200" b="1" dirty="0">
                <a:latin typeface="Twinkl Precursive" panose="02000000000000000000" pitchFamily="2" charset="0"/>
              </a:rPr>
              <a:t>t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3200" b="1" dirty="0">
                <a:latin typeface="Twinkl Precursive" panose="02000000000000000000" pitchFamily="2" charset="0"/>
              </a:rPr>
              <a:t> send h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200" b="1" dirty="0">
                <a:latin typeface="Twinkl Precursive" panose="02000000000000000000" pitchFamily="2" charset="0"/>
              </a:rPr>
              <a:t>m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? Said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girl.</a:t>
            </a:r>
          </a:p>
          <a:p>
            <a:pPr algn="ctr"/>
            <a:endParaRPr lang="en-GB" sz="36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My</a:t>
            </a:r>
            <a:r>
              <a:rPr lang="en-GB" sz="3600" b="1" dirty="0">
                <a:latin typeface="Twinkl Precursive" panose="02000000000000000000" pitchFamily="2" charset="0"/>
              </a:rPr>
              <a:t> 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is in R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. It is a city in Italy,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have you </a:t>
            </a:r>
            <a:r>
              <a:rPr lang="en-GB" sz="3600" b="1" dirty="0">
                <a:latin typeface="Twinkl Precursive" panose="02000000000000000000" pitchFamily="2" charset="0"/>
              </a:rPr>
              <a:t>b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 this </a:t>
            </a:r>
            <a:r>
              <a:rPr lang="en-GB" sz="3600" b="1" dirty="0">
                <a:latin typeface="Twinkl Precursive" panose="02000000000000000000" pitchFamily="2" charset="0"/>
              </a:rPr>
              <a:t>y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ear</a:t>
            </a:r>
            <a:r>
              <a:rPr lang="en-GB" sz="3600" b="1" dirty="0">
                <a:latin typeface="Twinkl Precursive" panose="02000000000000000000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84693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Thursday 19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November 2020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79280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21146" y="3495466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05642" y="1991516"/>
            <a:ext cx="34018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went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633893" y="3386829"/>
            <a:ext cx="31710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this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19182" y="1130595"/>
            <a:ext cx="34676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said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them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799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5321E9-16E0-4C3C-B764-57792AF6716C}"/>
              </a:ext>
            </a:extLst>
          </p:cNvPr>
          <p:cNvSpPr/>
          <p:nvPr/>
        </p:nvSpPr>
        <p:spPr>
          <a:xfrm>
            <a:off x="4801870" y="4081912"/>
            <a:ext cx="21451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u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-e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EA7F5E-4824-4889-B0CE-54F5EF876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824" y="1181155"/>
            <a:ext cx="3447429" cy="330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698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6504" y="4055139"/>
            <a:ext cx="11985763" cy="276728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u-e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-85980" y="3263703"/>
            <a:ext cx="662072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confused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-128867" y="1306058"/>
            <a:ext cx="557556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perfume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5966377" y="2214257"/>
            <a:ext cx="302518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June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8662527" y="3308805"/>
            <a:ext cx="314701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rude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7020086" y="950480"/>
            <a:ext cx="493917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volume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73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u-e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CE4B0C-7FD1-44B7-A50C-892015A9C3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53" y="1190352"/>
            <a:ext cx="4263266" cy="19378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518414-4E90-45E2-ADBE-D6E26A6000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1740" y="3128201"/>
            <a:ext cx="4377773" cy="21513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BF531C-BA0C-4EED-BEFF-9326417143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4051" y="1099610"/>
            <a:ext cx="4377773" cy="195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8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50574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1847573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Where should </a:t>
            </a:r>
            <a:r>
              <a:rPr lang="en-GB" sz="3600" b="1" dirty="0">
                <a:latin typeface="Twinkl Precursive" panose="02000000000000000000" pitchFamily="2" charset="0"/>
              </a:rPr>
              <a:t>we go on holid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ay</a:t>
            </a:r>
            <a:r>
              <a:rPr lang="en-GB" sz="3600" b="1" dirty="0">
                <a:latin typeface="Twinkl Precursive" panose="02000000000000000000" pitchFamily="2" charset="0"/>
              </a:rPr>
              <a:t> in J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?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r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d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g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3600" b="1" dirty="0">
                <a:latin typeface="Twinkl Precursive" panose="02000000000000000000" pitchFamily="2" charset="0"/>
              </a:rPr>
              <a:t>l said she l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k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d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my</a:t>
            </a:r>
            <a:r>
              <a:rPr lang="en-GB" sz="3600" b="1" dirty="0">
                <a:latin typeface="Twinkl Precursive" panose="02000000000000000000" pitchFamily="2" charset="0"/>
              </a:rPr>
              <a:t>  sw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t p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f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.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</a:t>
            </a:r>
            <a:r>
              <a:rPr lang="en-GB" sz="3600" b="1" dirty="0">
                <a:latin typeface="Twinkl Precursive" panose="02000000000000000000" pitchFamily="2" charset="0"/>
              </a:rPr>
              <a:t>vol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3600" b="1" dirty="0">
                <a:latin typeface="Twinkl Precursive" panose="02000000000000000000" pitchFamily="2" charset="0"/>
              </a:rPr>
              <a:t>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igh</a:t>
            </a:r>
            <a:r>
              <a:rPr lang="en-GB" sz="3600" b="1" dirty="0">
                <a:latin typeface="Twinkl Precursive" panose="02000000000000000000" pitchFamily="2" charset="0"/>
              </a:rPr>
              <a:t> but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was </a:t>
            </a:r>
            <a:r>
              <a:rPr lang="en-GB" sz="3600" b="1" dirty="0">
                <a:latin typeface="Twinkl Precursive" panose="02000000000000000000" pitchFamily="2" charset="0"/>
              </a:rPr>
              <a:t>conf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s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d because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 still couldn’t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ear</a:t>
            </a:r>
            <a:r>
              <a:rPr lang="en-GB" sz="3600" b="1" dirty="0">
                <a:latin typeface="Twinkl Precursive" panose="02000000000000000000" pitchFamily="2" charset="0"/>
              </a:rPr>
              <a:t> it.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05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Friday 13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November 2020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886728192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21146" y="3495466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05642" y="1991516"/>
            <a:ext cx="34018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went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633893" y="3386829"/>
            <a:ext cx="31710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this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19182" y="1130595"/>
            <a:ext cx="34676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said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them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280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This weeks sounds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6B2982-BD03-4D94-92A0-6049CB01CF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2636" y="1287359"/>
            <a:ext cx="3050118" cy="292701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BF8FF1-E04F-4474-9F43-97BEC04E62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6598" y="1227818"/>
            <a:ext cx="2900724" cy="304610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BB97AE-F7A2-478C-A65D-CAB5BA6A55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680" y="1287359"/>
            <a:ext cx="2781303" cy="30461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DB72028-4082-4CE5-A76E-E312CF139C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79561" y="1227818"/>
            <a:ext cx="2897983" cy="315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970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FD18F9-6260-41BC-A165-712673BACC42}"/>
              </a:ext>
            </a:extLst>
          </p:cNvPr>
          <p:cNvSpPr/>
          <p:nvPr/>
        </p:nvSpPr>
        <p:spPr>
          <a:xfrm>
            <a:off x="227626" y="537465"/>
            <a:ext cx="311976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tune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386EDA-2516-4628-AFA3-F64FC3F1B1AB}"/>
              </a:ext>
            </a:extLst>
          </p:cNvPr>
          <p:cNvSpPr/>
          <p:nvPr/>
        </p:nvSpPr>
        <p:spPr>
          <a:xfrm>
            <a:off x="381514" y="3360637"/>
            <a:ext cx="296587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joke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B25BC4-96A5-4385-BD0A-2EB2F2E4F28B}"/>
              </a:ext>
            </a:extLst>
          </p:cNvPr>
          <p:cNvSpPr/>
          <p:nvPr/>
        </p:nvSpPr>
        <p:spPr>
          <a:xfrm>
            <a:off x="7754566" y="346641"/>
            <a:ext cx="443743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amuse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389558-DE13-46E4-A67D-506EB238BEEA}"/>
              </a:ext>
            </a:extLst>
          </p:cNvPr>
          <p:cNvSpPr/>
          <p:nvPr/>
        </p:nvSpPr>
        <p:spPr>
          <a:xfrm>
            <a:off x="931394" y="1811497"/>
            <a:ext cx="34596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flute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818E01-CF04-4319-90B7-F686EB849FC5}"/>
              </a:ext>
            </a:extLst>
          </p:cNvPr>
          <p:cNvSpPr/>
          <p:nvPr/>
        </p:nvSpPr>
        <p:spPr>
          <a:xfrm>
            <a:off x="7307329" y="3116962"/>
            <a:ext cx="45031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throne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3BD52EB-FDAC-4F57-B764-11D7FACF03D0}"/>
              </a:ext>
            </a:extLst>
          </p:cNvPr>
          <p:cNvSpPr/>
          <p:nvPr/>
        </p:nvSpPr>
        <p:spPr>
          <a:xfrm>
            <a:off x="5156370" y="1670080"/>
            <a:ext cx="662392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telephone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38E195-C3CE-4440-9928-2AD7667FF3B4}"/>
              </a:ext>
            </a:extLst>
          </p:cNvPr>
          <p:cNvSpPr/>
          <p:nvPr/>
        </p:nvSpPr>
        <p:spPr>
          <a:xfrm>
            <a:off x="3786922" y="4122332"/>
            <a:ext cx="339067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dude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611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</TotalTime>
  <Words>292</Words>
  <Application>Microsoft Office PowerPoint</Application>
  <PresentationFormat>Widescreen</PresentationFormat>
  <Paragraphs>108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Twinkl Precursive</vt:lpstr>
      <vt:lpstr>Office Theme</vt:lpstr>
      <vt:lpstr>Monday 16th   November 2020</vt:lpstr>
      <vt:lpstr>This week’s Red words</vt:lpstr>
      <vt:lpstr>Today’s sound is</vt:lpstr>
      <vt:lpstr>a-e words</vt:lpstr>
      <vt:lpstr>a-e alien words</vt:lpstr>
      <vt:lpstr>a-e sentences</vt:lpstr>
      <vt:lpstr>Tuesday 17th    November 2020</vt:lpstr>
      <vt:lpstr>This week’s Red words</vt:lpstr>
      <vt:lpstr>PowerPoint Presentation</vt:lpstr>
      <vt:lpstr>i-e words</vt:lpstr>
      <vt:lpstr>PowerPoint Presentation</vt:lpstr>
      <vt:lpstr>i-e sentences</vt:lpstr>
      <vt:lpstr>Wednesday 18th    November 2020</vt:lpstr>
      <vt:lpstr>This week’s Red words</vt:lpstr>
      <vt:lpstr>Today’s sound is</vt:lpstr>
      <vt:lpstr>o-e words</vt:lpstr>
      <vt:lpstr>o-e alien words</vt:lpstr>
      <vt:lpstr>o-e sentences</vt:lpstr>
      <vt:lpstr>Thursday 19th       November 2020</vt:lpstr>
      <vt:lpstr>This week’s Red words</vt:lpstr>
      <vt:lpstr>PowerPoint Presentation</vt:lpstr>
      <vt:lpstr>u-e words</vt:lpstr>
      <vt:lpstr>PowerPoint Presentation</vt:lpstr>
      <vt:lpstr>u-e sentences</vt:lpstr>
      <vt:lpstr>Friday 13th       November 2020</vt:lpstr>
      <vt:lpstr>This week’s Red words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September 2020</dc:title>
  <dc:creator>C Coles BTP</dc:creator>
  <cp:lastModifiedBy>C Coles BTP</cp:lastModifiedBy>
  <cp:revision>54</cp:revision>
  <dcterms:created xsi:type="dcterms:W3CDTF">2020-09-20T14:39:07Z</dcterms:created>
  <dcterms:modified xsi:type="dcterms:W3CDTF">2020-11-15T16:33:46Z</dcterms:modified>
</cp:coreProperties>
</file>