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sldIdLst>
    <p:sldId id="267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1401ADC-7C4D-4C5E-801B-A2C783465DD5}">
          <p14:sldIdLst>
            <p14:sldId id="267"/>
            <p14:sldId id="268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9"/>
            <p14:sldId id="270"/>
          </p14:sldIdLst>
        </p14:section>
        <p14:section name="Untitled Section" id="{3A992477-79F5-4B01-AB6D-DE70FDB391BC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5447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109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9295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849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227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016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139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60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52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974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3686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7685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1394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23857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82918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92311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11072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47055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22669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96553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9439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7575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7" r:id="rId18"/>
    <p:sldLayoutId id="2147483668" r:id="rId19"/>
    <p:sldLayoutId id="2147483669" r:id="rId20"/>
    <p:sldLayoutId id="2147483670" r:id="rId2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LO: To draw a portrait of Queen Elizabeth I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endParaRPr lang="en-GB" sz="4000" dirty="0"/>
          </a:p>
          <a:p>
            <a:r>
              <a:rPr lang="en-GB" sz="4000" dirty="0">
                <a:latin typeface="Comic Sans MS" panose="030F0702030302020204" pitchFamily="66" charset="0"/>
              </a:rPr>
              <a:t>Monday 8</a:t>
            </a:r>
            <a:r>
              <a:rPr lang="en-GB" sz="4000" baseline="30000" dirty="0">
                <a:latin typeface="Comic Sans MS" panose="030F0702030302020204" pitchFamily="66" charset="0"/>
              </a:rPr>
              <a:t>th</a:t>
            </a:r>
            <a:r>
              <a:rPr lang="en-GB" sz="4000" dirty="0">
                <a:latin typeface="Comic Sans MS" panose="030F0702030302020204" pitchFamily="66" charset="0"/>
              </a:rPr>
              <a:t> March 2021</a:t>
            </a:r>
          </a:p>
        </p:txBody>
      </p:sp>
    </p:spTree>
    <p:extLst>
      <p:ext uri="{BB962C8B-B14F-4D97-AF65-F5344CB8AC3E}">
        <p14:creationId xmlns:p14="http://schemas.microsoft.com/office/powerpoint/2010/main" val="330745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Today we will be drawing a portrait of Queen Elizabeth I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01074" y="5443537"/>
            <a:ext cx="2752725" cy="7334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Around 1600 (400 years ago!)</a:t>
            </a:r>
            <a:endParaRPr lang="en-GB" dirty="0"/>
          </a:p>
        </p:txBody>
      </p:sp>
      <p:pic>
        <p:nvPicPr>
          <p:cNvPr id="1026" name="Picture 2" descr="Elizabeth I | Biography, Facts, Mother, &amp; Death | Britannic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92359"/>
            <a:ext cx="4409811" cy="559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ings and Queens Photo: queen elizabeth 1 | Elizabethan era, Tudor history,  Ancient world histo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7049" y="1792359"/>
            <a:ext cx="4335317" cy="476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Queen Elizabeth I of England in her coronation robes, c.1600. Wiki Commons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866" y="2486025"/>
            <a:ext cx="3625531" cy="2640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7727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1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2084533" y="2105388"/>
            <a:ext cx="3343275" cy="3377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a faint oval. You will go back over this later after you have drawn the hair.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22" r="17898" b="13749"/>
          <a:stretch/>
        </p:blipFill>
        <p:spPr>
          <a:xfrm>
            <a:off x="6183087" y="1570214"/>
            <a:ext cx="3640183" cy="44474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74750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2</a:t>
            </a: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2444751" y="2940050"/>
            <a:ext cx="3343275" cy="2299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Mark some very faint guide lines with a pencil and ruler.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69" r="16777" b="13905"/>
          <a:stretch/>
        </p:blipFill>
        <p:spPr>
          <a:xfrm>
            <a:off x="6226629" y="1619794"/>
            <a:ext cx="3575499" cy="44065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4" name="Straight Connector 3"/>
          <p:cNvCxnSpPr/>
          <p:nvPr/>
        </p:nvCxnSpPr>
        <p:spPr>
          <a:xfrm flipV="1">
            <a:off x="6788150" y="4176714"/>
            <a:ext cx="2281238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6788150" y="4525964"/>
            <a:ext cx="2281238" cy="9525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2556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3</a:t>
            </a: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2432051" y="3149601"/>
            <a:ext cx="3343275" cy="1761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the eyes.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Don’t forget eyelashes!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" t="6558" b="6737"/>
          <a:stretch/>
        </p:blipFill>
        <p:spPr>
          <a:xfrm>
            <a:off x="6235338" y="1567544"/>
            <a:ext cx="3579223" cy="44207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Straight Connector 4"/>
          <p:cNvCxnSpPr/>
          <p:nvPr/>
        </p:nvCxnSpPr>
        <p:spPr>
          <a:xfrm flipV="1">
            <a:off x="6615113" y="4165600"/>
            <a:ext cx="2025650" cy="0"/>
          </a:xfrm>
          <a:prstGeom prst="line">
            <a:avLst/>
          </a:prstGeom>
          <a:ln w="19050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6602413" y="4468813"/>
            <a:ext cx="2051050" cy="0"/>
          </a:xfrm>
          <a:prstGeom prst="line">
            <a:avLst/>
          </a:prstGeom>
          <a:ln w="19050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3672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4</a:t>
            </a:r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2432051" y="3149601"/>
            <a:ext cx="3343275" cy="684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the nose.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0" t="19400" r="20190" b="13240"/>
          <a:stretch/>
        </p:blipFill>
        <p:spPr>
          <a:xfrm>
            <a:off x="6209213" y="1516746"/>
            <a:ext cx="3626709" cy="44845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13" name="Straight Connector 12"/>
          <p:cNvCxnSpPr/>
          <p:nvPr/>
        </p:nvCxnSpPr>
        <p:spPr>
          <a:xfrm flipV="1">
            <a:off x="6837363" y="4003675"/>
            <a:ext cx="1630362" cy="0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6837364" y="4329114"/>
            <a:ext cx="2281237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43757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5</a:t>
            </a:r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2432051" y="3149601"/>
            <a:ext cx="3343275" cy="684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the mouth.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9" t="16757" r="13648" b="14310"/>
          <a:stretch/>
        </p:blipFill>
        <p:spPr>
          <a:xfrm>
            <a:off x="6199891" y="1508038"/>
            <a:ext cx="3620609" cy="44834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Straight Connector 4"/>
          <p:cNvCxnSpPr/>
          <p:nvPr/>
        </p:nvCxnSpPr>
        <p:spPr>
          <a:xfrm flipV="1">
            <a:off x="6450014" y="4119563"/>
            <a:ext cx="1639887" cy="0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6442076" y="4391025"/>
            <a:ext cx="1795463" cy="0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6434139" y="3500439"/>
            <a:ext cx="2281237" cy="7937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94538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6</a:t>
            </a: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2432051" y="3149601"/>
            <a:ext cx="3343275" cy="1222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the eyebrows.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6" t="13183" r="15703" b="20331"/>
          <a:stretch/>
        </p:blipFill>
        <p:spPr>
          <a:xfrm>
            <a:off x="6217920" y="1576251"/>
            <a:ext cx="3596641" cy="44373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Straight Connector 4"/>
          <p:cNvCxnSpPr/>
          <p:nvPr/>
        </p:nvCxnSpPr>
        <p:spPr>
          <a:xfrm flipV="1">
            <a:off x="6581776" y="4481514"/>
            <a:ext cx="2282825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6581776" y="4765675"/>
            <a:ext cx="2282825" cy="7938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78608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7</a:t>
            </a:r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2432051" y="3149601"/>
            <a:ext cx="3343275" cy="684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the ears.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0" t="16146" r="17599" b="16493"/>
          <a:stretch/>
        </p:blipFill>
        <p:spPr>
          <a:xfrm>
            <a:off x="6209211" y="1552885"/>
            <a:ext cx="3596641" cy="44681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8" name="Straight Connector 7"/>
          <p:cNvCxnSpPr/>
          <p:nvPr/>
        </p:nvCxnSpPr>
        <p:spPr>
          <a:xfrm flipV="1">
            <a:off x="6705600" y="4233864"/>
            <a:ext cx="2281238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6705600" y="4527550"/>
            <a:ext cx="2281238" cy="7938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47616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8</a:t>
            </a:r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1559214" y="1874983"/>
            <a:ext cx="3343275" cy="1761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the hair and hair accessories.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8" t="13641" r="15735" b="18998"/>
          <a:stretch/>
        </p:blipFill>
        <p:spPr>
          <a:xfrm>
            <a:off x="6184290" y="1637211"/>
            <a:ext cx="3621561" cy="43838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Straight Connector 4"/>
          <p:cNvCxnSpPr/>
          <p:nvPr/>
        </p:nvCxnSpPr>
        <p:spPr>
          <a:xfrm flipV="1">
            <a:off x="6638926" y="4432300"/>
            <a:ext cx="2282825" cy="7938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6638926" y="4716464"/>
            <a:ext cx="2282825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791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9</a:t>
            </a:r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235527" y="1374921"/>
            <a:ext cx="6206836" cy="4454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Go over the lines of the oval that isn't covered by hair. Erase the faint guide lines and the oval lines that are covered by hair.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Do some shading to show lines on the face and blend them using your fingers.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" t="12715" r="22571" b="21046"/>
          <a:stretch/>
        </p:blipFill>
        <p:spPr>
          <a:xfrm>
            <a:off x="7399357" y="1132907"/>
            <a:ext cx="3625693" cy="44396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703789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10</a:t>
            </a:r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315912" y="1818266"/>
            <a:ext cx="5775326" cy="38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0" dirty="0">
                <a:solidFill>
                  <a:schemeClr val="tx1"/>
                </a:solidFill>
              </a:rPr>
              <a:t>Colour in the hair. She had vivid </a:t>
            </a:r>
            <a:r>
              <a:rPr lang="en-GB" altLang="en-US" sz="3000" dirty="0" err="1">
                <a:solidFill>
                  <a:schemeClr val="tx1"/>
                </a:solidFill>
              </a:rPr>
              <a:t>aubourn</a:t>
            </a:r>
            <a:r>
              <a:rPr lang="en-GB" altLang="en-US" sz="3000" dirty="0">
                <a:solidFill>
                  <a:schemeClr val="tx1"/>
                </a:solidFill>
              </a:rPr>
              <a:t> (orangey / brown) hair and this is the only part you should colour in.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000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0" dirty="0">
                <a:solidFill>
                  <a:schemeClr val="tx1"/>
                </a:solidFill>
              </a:rPr>
              <a:t>Add in the ruff and lace around the head and neck and any other details like earrings or jewels.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73436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678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50259" y="955098"/>
            <a:ext cx="6421581" cy="48161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14036" y="807533"/>
            <a:ext cx="6460259" cy="48451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6438" y="294229"/>
            <a:ext cx="1972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Hair accessories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758111" y="1615030"/>
            <a:ext cx="1972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Eyes and eyebrows</a:t>
            </a:r>
          </a:p>
        </p:txBody>
      </p:sp>
    </p:spTree>
    <p:extLst>
      <p:ext uri="{BB962C8B-B14F-4D97-AF65-F5344CB8AC3E}">
        <p14:creationId xmlns:p14="http://schemas.microsoft.com/office/powerpoint/2010/main" val="40026706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7652" y="857250"/>
            <a:ext cx="6858000" cy="5143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32398" y="732559"/>
            <a:ext cx="6858000" cy="5143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62583" y="1767430"/>
            <a:ext cx="1972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nose and mouth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443263" y="4191976"/>
            <a:ext cx="1972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Ears and earrings</a:t>
            </a:r>
          </a:p>
        </p:txBody>
      </p:sp>
    </p:spTree>
    <p:extLst>
      <p:ext uri="{BB962C8B-B14F-4D97-AF65-F5344CB8AC3E}">
        <p14:creationId xmlns:p14="http://schemas.microsoft.com/office/powerpoint/2010/main" val="2841570015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32</TotalTime>
  <Words>215</Words>
  <Application>Microsoft Office PowerPoint</Application>
  <PresentationFormat>Custom</PresentationFormat>
  <Paragraphs>33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Retrospect</vt:lpstr>
      <vt:lpstr>LO: To draw a portrait of Queen Elizabeth I </vt:lpstr>
      <vt:lpstr>Today we will be drawing a portrait of Queen Elizabeth I </vt:lpstr>
      <vt:lpstr>Step 1</vt:lpstr>
      <vt:lpstr>Step 2</vt:lpstr>
      <vt:lpstr>Step 3</vt:lpstr>
      <vt:lpstr>Step 4</vt:lpstr>
      <vt:lpstr>Step 5</vt:lpstr>
      <vt:lpstr>Step 6</vt:lpstr>
      <vt:lpstr>Step 7</vt:lpstr>
      <vt:lpstr>Step 8</vt:lpstr>
      <vt:lpstr>Step 9</vt:lpstr>
      <vt:lpstr>Step 10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draw a portrait of Queen Elizabeth I</dc:title>
  <dc:creator>J Geals BTP</dc:creator>
  <cp:lastModifiedBy>Liz King</cp:lastModifiedBy>
  <cp:revision>6</cp:revision>
  <dcterms:created xsi:type="dcterms:W3CDTF">2021-03-04T20:15:39Z</dcterms:created>
  <dcterms:modified xsi:type="dcterms:W3CDTF">2021-03-04T21:32:29Z</dcterms:modified>
</cp:coreProperties>
</file>