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EA2F0A-FB23-40F7-A218-F05D24BB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257B1D0-E91F-4AF2-9901-71E921BC6A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3BA117-BEB9-402B-9687-03FC48D76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652712B-6033-46D6-A1B7-417BA1BDB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1AEF59-AF07-472D-B0DD-7DD2A3889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311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BE4440-28E8-4432-8A3B-A0A3FD3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BAC9ED-6D68-4FF0-9CE4-BF3D874E3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FAE595A-263C-4E42-98AE-68151A0A8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AA087F-42F4-47E4-ABD9-2DAF6EECD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037834E-7A02-45BF-AC03-1378FB86F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626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A045C2-348E-4B00-B1D5-9047FD219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5BAD680-7796-4362-BA11-1496E4E9B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14EAE6-A022-4023-9C7D-9632A5191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1D3210B-4669-41F2-ABDF-E7939A015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5810B8-DD3A-4367-8B12-1C9E5F7BD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6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B255C6-D865-47F4-AB50-FDED4E9D4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4A58BE-08F6-4D96-A471-9B96BE3D4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6E924C4-6161-4E92-98DB-21C921361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96784D7-E297-41E1-B62F-ABA660E69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69E5E98-D87E-4E10-9C61-8CCF4DEDF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132B57-B17D-4A1B-AE1E-1F627ED38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918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D59406-3139-4DFE-9E53-C0B908213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A47FC6D-F828-4F63-A520-9A2ACBF1A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FFE038D-B76D-456C-B00E-1E9A3CA68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6F2CCBA-84FA-4BCE-B210-CE75FD3A54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2036938-D343-4B83-8159-930AAC9D89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037134-4300-42CC-A9D9-BA68875D1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0E99760-DE0B-41F7-9625-ABF08A496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48929F8-2D9C-4AE3-A61A-9D995AE98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6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66472F-E722-4658-AB49-9DA4F8808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AC414C1-6AA2-4B83-8393-0800A38DC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4D4C8E1-58AD-4016-88A2-0095906C7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E2558D0-AECC-4C72-AFDC-0C3CA1664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95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17E2065-D803-46EE-A974-863E5FC8E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9F42BCB-43E9-4079-BD89-69D867F65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A7429DC-BCF3-4911-93C0-C876B7FD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98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8038FA-022A-49C2-B9B8-908172DC4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E4D3F5B-1FE8-4D58-BFB5-684580AEB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0854F53-BDB7-4E2B-8431-6B233BA7B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E2F1EB-AC73-4A5B-8155-D2C7EBA6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3FFD442-E90C-4FE0-871C-0D3FEB7A9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937FB04-A544-479C-9DD2-D7E788D63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571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A7CF40-0987-4728-8F79-5BF5A4E41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34E3407-4F95-49DD-BF1B-C53366D262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8115970-F655-48C4-B1C1-4CC2C6CF3E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8A5791A-ECFF-4507-A178-D7126205D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63A2472-62A7-410E-A2A1-FDBB40E4D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A5500E1-58BC-4457-AD0F-9763E426A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889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B9D0B6-5BEF-49A2-B23B-94942A40B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7C4A520-1476-4309-8467-CCC2734C7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D7D4AF7-12DB-4C08-BEB4-8F949AE07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ABAA3A-A9CF-4790-8F1B-45A4EE70F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2EDFB3-C2D0-48C4-92BF-76F99384F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97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CA6B6F9-2297-4FE5-B02B-99BAE96397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40AFE14-FF2F-48C7-BAD9-6DECFD5CBC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DEA1ED-02A5-42CA-BC14-629E94DE9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622811-0E9B-44F8-82E5-4A15D83D3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A0A4F5-1207-4E74-A4D4-ADB75B310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92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050F165-DC75-42C6-B34B-6451E1FF7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71CC19D-1EBF-4FDB-A4BC-58849E6FEC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CED5E4-D52F-4CB9-BD65-280A44DB14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D5B9B-2D56-4106-97D4-8E94D72C4AFB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5E6C45-B000-40DE-82E1-B42CE31F60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DDF5964-A4D6-4B36-B3DF-7A1343FEC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6F501-37BA-4949-B181-AC6148649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609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tby by Moonlight Wallpaper Background ID 1197353">
            <a:extLst>
              <a:ext uri="{FF2B5EF4-FFF2-40B4-BE49-F238E27FC236}">
                <a16:creationId xmlns:a16="http://schemas.microsoft.com/office/drawing/2014/main" xmlns="" id="{DB233246-7EDB-4C1B-A301-8C15BEC72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A060B1-99D6-43FE-A885-3DE09AB8DF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3797"/>
            <a:ext cx="9144000" cy="108481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winkl Cursive Looped" panose="02000000000000000000" pitchFamily="2" charset="0"/>
              </a:rPr>
              <a:t>Geography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F367925-9380-4638-B873-12DF0F67E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60145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LO: To compare Whitby in the past and the present</a:t>
            </a:r>
          </a:p>
        </p:txBody>
      </p:sp>
    </p:spTree>
    <p:extLst>
      <p:ext uri="{BB962C8B-B14F-4D97-AF65-F5344CB8AC3E}">
        <p14:creationId xmlns:p14="http://schemas.microsoft.com/office/powerpoint/2010/main" val="1105512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1091E4-D00A-4EA3-8D57-9F2FA1141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723352-905A-4050-9C36-104CAE452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B24615-E75E-4691-81F5-302C90F59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03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F4C706-66FE-4982-99DB-A9059814E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635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This is what Whitby was like in the past.</a:t>
            </a:r>
          </a:p>
        </p:txBody>
      </p:sp>
      <p:pic>
        <p:nvPicPr>
          <p:cNvPr id="2050" name="Picture 2" descr="https://i.pinimg.com/564x/de/85/fb/de85fb84d988ef7a0f182be6d6f19921.jpg">
            <a:extLst>
              <a:ext uri="{FF2B5EF4-FFF2-40B4-BE49-F238E27FC236}">
                <a16:creationId xmlns:a16="http://schemas.microsoft.com/office/drawing/2014/main" xmlns="" id="{B2FD067C-0E6B-41D5-8E57-B12B033ED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5" y="1544916"/>
            <a:ext cx="3894070" cy="264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pinimg.com/564x/19/85/b3/1985b3b85788f0f7d4f854b27fd65b67.jpg">
            <a:extLst>
              <a:ext uri="{FF2B5EF4-FFF2-40B4-BE49-F238E27FC236}">
                <a16:creationId xmlns:a16="http://schemas.microsoft.com/office/drawing/2014/main" xmlns="" id="{AAAF2ACC-CFBF-45CA-8B07-FF9BA95AB0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99"/>
          <a:stretch/>
        </p:blipFill>
        <p:spPr bwMode="auto">
          <a:xfrm>
            <a:off x="8150088" y="1158850"/>
            <a:ext cx="3827808" cy="556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pinimg.com/564x/d5/7b/bf/d57bbf3cc8b1cf9e238082baf0f04f35.jpg">
            <a:extLst>
              <a:ext uri="{FF2B5EF4-FFF2-40B4-BE49-F238E27FC236}">
                <a16:creationId xmlns:a16="http://schemas.microsoft.com/office/drawing/2014/main" xmlns="" id="{55D0FE11-DD37-4F04-8661-55998BF00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4" y="4266446"/>
            <a:ext cx="3894070" cy="2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.pinimg.com/564x/46/39/22/463922767d1220f9dfab6f03c46a9c6e.jpg">
            <a:extLst>
              <a:ext uri="{FF2B5EF4-FFF2-40B4-BE49-F238E27FC236}">
                <a16:creationId xmlns:a16="http://schemas.microsoft.com/office/drawing/2014/main" xmlns="" id="{DC5AA712-D9C4-4EE2-AA3E-F677CA22B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436" y="1158850"/>
            <a:ext cx="3909391" cy="302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i.pinimg.com/564x/f4/6e/88/f46e88b3b0574fe3c79447c8ab82f3f8.jpg">
            <a:extLst>
              <a:ext uri="{FF2B5EF4-FFF2-40B4-BE49-F238E27FC236}">
                <a16:creationId xmlns:a16="http://schemas.microsoft.com/office/drawing/2014/main" xmlns="" id="{76C9F617-CFB0-4CA1-998C-8A491ADB8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435" y="4266445"/>
            <a:ext cx="3909391" cy="2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225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CB3C99-E196-4CD3-A7B7-491D2861F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013"/>
            <a:ext cx="10515600" cy="1187692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Whitby in the past</a:t>
            </a:r>
            <a:endParaRPr lang="en-GB" dirty="0"/>
          </a:p>
        </p:txBody>
      </p:sp>
      <p:pic>
        <p:nvPicPr>
          <p:cNvPr id="3074" name="Picture 2" descr="https://i.pinimg.com/564x/2f/e5/b4/2fe5b4c1b1154d92aacadcf9d92e66a9.jpg">
            <a:extLst>
              <a:ext uri="{FF2B5EF4-FFF2-40B4-BE49-F238E27FC236}">
                <a16:creationId xmlns:a16="http://schemas.microsoft.com/office/drawing/2014/main" xmlns="" id="{E24F12D0-A41F-416A-952D-AAE01772E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53" y="1245705"/>
            <a:ext cx="4510908" cy="268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.pinimg.com/564x/25/78/f7/2578f79c19f6d5d43e0b9dba0c33e548.jpg">
            <a:extLst>
              <a:ext uri="{FF2B5EF4-FFF2-40B4-BE49-F238E27FC236}">
                <a16:creationId xmlns:a16="http://schemas.microsoft.com/office/drawing/2014/main" xmlns="" id="{B9EACCEB-4801-4AE7-8733-0CEF68F1C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53" y="4056152"/>
            <a:ext cx="4510908" cy="268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istoric Whitby in Photos. A collection of historic shots from the town.">
            <a:extLst>
              <a:ext uri="{FF2B5EF4-FFF2-40B4-BE49-F238E27FC236}">
                <a16:creationId xmlns:a16="http://schemas.microsoft.com/office/drawing/2014/main" xmlns="" id="{4E495840-11E3-4BE6-A6DB-30AD74499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191" y="4056151"/>
            <a:ext cx="4349809" cy="268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Whitby History, The History Of Whitby in North Yorkshire">
            <a:extLst>
              <a:ext uri="{FF2B5EF4-FFF2-40B4-BE49-F238E27FC236}">
                <a16:creationId xmlns:a16="http://schemas.microsoft.com/office/drawing/2014/main" xmlns="" id="{2AD59D05-6B6B-422C-82CB-C30DA95BD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190" y="1245704"/>
            <a:ext cx="4349809" cy="268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s://i.pinimg.com/564x/94/c4/21/94c421038e5f4522a3a4881899cf24d0.jpg">
            <a:extLst>
              <a:ext uri="{FF2B5EF4-FFF2-40B4-BE49-F238E27FC236}">
                <a16:creationId xmlns:a16="http://schemas.microsoft.com/office/drawing/2014/main" xmlns="" id="{AACCBD6C-F651-45F9-A71B-6047C3B4D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2781" y="1245704"/>
            <a:ext cx="2756453" cy="549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580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7B5B36-B932-4567-886F-7488605DF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6842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Whitby in the present</a:t>
            </a:r>
          </a:p>
        </p:txBody>
      </p:sp>
      <p:pic>
        <p:nvPicPr>
          <p:cNvPr id="4098" name="Picture 2" descr="https://i.pinimg.com/564x/d7/d1/31/d7d1310077c484f26ef37beb806e965f.jpg">
            <a:extLst>
              <a:ext uri="{FF2B5EF4-FFF2-40B4-BE49-F238E27FC236}">
                <a16:creationId xmlns:a16="http://schemas.microsoft.com/office/drawing/2014/main" xmlns="" id="{1E62EA2E-371F-4956-B10E-0B5EE4B31A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1"/>
          <a:stretch/>
        </p:blipFill>
        <p:spPr bwMode="auto">
          <a:xfrm>
            <a:off x="223010" y="273292"/>
            <a:ext cx="2851494" cy="640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pinimg.com/564x/e6/28/a3/e628a337473559d940ef03d008082c4d.jpg">
            <a:extLst>
              <a:ext uri="{FF2B5EF4-FFF2-40B4-BE49-F238E27FC236}">
                <a16:creationId xmlns:a16="http://schemas.microsoft.com/office/drawing/2014/main" xmlns="" id="{8609996E-161E-488F-859A-DB0DAA548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915" y="949155"/>
            <a:ext cx="5372100" cy="288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i.pinimg.com/564x/5a/88/4a/5a884a32b8f0af5269ec1664428421e2.jpg">
            <a:extLst>
              <a:ext uri="{FF2B5EF4-FFF2-40B4-BE49-F238E27FC236}">
                <a16:creationId xmlns:a16="http://schemas.microsoft.com/office/drawing/2014/main" xmlns="" id="{E1665CA9-98A0-4DF9-8F6A-6892A7883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915" y="3975652"/>
            <a:ext cx="5372100" cy="270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hitby, Our Favourite Seaside Town. | Laura&amp;#39;s Beau - Household Textile  Manufacturers Laura&amp;#39;s Beau – Household Textile Manufacturers">
            <a:extLst>
              <a:ext uri="{FF2B5EF4-FFF2-40B4-BE49-F238E27FC236}">
                <a16:creationId xmlns:a16="http://schemas.microsoft.com/office/drawing/2014/main" xmlns="" id="{9686C8C0-AF0B-4A5C-A33C-843860646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426" y="3975652"/>
            <a:ext cx="3275564" cy="270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hitby North Yorkshire - YouTube">
            <a:extLst>
              <a:ext uri="{FF2B5EF4-FFF2-40B4-BE49-F238E27FC236}">
                <a16:creationId xmlns:a16="http://schemas.microsoft.com/office/drawing/2014/main" xmlns="" id="{F890FD10-1E70-46E5-AF64-CC6C5FF0C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427" y="949155"/>
            <a:ext cx="3275564" cy="288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73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BA790C-241E-4B74-8999-FB7D70482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122" y="18255"/>
            <a:ext cx="3402496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Today’s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84D018-D2EB-4D17-941B-67D64E488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1A429F0-6050-4597-B5E8-94038113EF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17" t="17496" r="28478" b="11479"/>
          <a:stretch/>
        </p:blipFill>
        <p:spPr>
          <a:xfrm>
            <a:off x="783535" y="1046922"/>
            <a:ext cx="10624930" cy="564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27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32</Words>
  <Application>Microsoft Office PowerPoint</Application>
  <PresentationFormat>Custom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Geography</vt:lpstr>
      <vt:lpstr>PowerPoint Presentation</vt:lpstr>
      <vt:lpstr>This is what Whitby was like in the past.</vt:lpstr>
      <vt:lpstr>Whitby in the past</vt:lpstr>
      <vt:lpstr>Whitby in the present</vt:lpstr>
      <vt:lpstr>Today’s 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C Coles BTP</dc:creator>
  <cp:lastModifiedBy>Liz King</cp:lastModifiedBy>
  <cp:revision>6</cp:revision>
  <dcterms:created xsi:type="dcterms:W3CDTF">2021-07-04T11:32:21Z</dcterms:created>
  <dcterms:modified xsi:type="dcterms:W3CDTF">2021-07-04T16:40:37Z</dcterms:modified>
</cp:coreProperties>
</file>