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58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212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09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41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75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414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39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907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13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85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40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01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748" y="975574"/>
            <a:ext cx="8679915" cy="87623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Friday 26</a:t>
            </a:r>
            <a:r>
              <a:rPr lang="en-GB" sz="4400" baseline="30000" dirty="0">
                <a:latin typeface="Comic Sans MS" panose="030F0702030302020204" pitchFamily="66" charset="0"/>
              </a:rPr>
              <a:t>th</a:t>
            </a:r>
            <a:r>
              <a:rPr lang="en-GB" sz="4400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5725" y="2396481"/>
            <a:ext cx="8673427" cy="2472401"/>
          </a:xfrm>
        </p:spPr>
        <p:txBody>
          <a:bodyPr>
            <a:normAutofit fontScale="92500" lnSpcReduction="20000"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Comprehension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LO: To answer questions about the events in the story</a:t>
            </a:r>
          </a:p>
        </p:txBody>
      </p:sp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B7967D8-3F59-4293-AC1F-7F7BBD872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FE6AA3-8F6D-4B30-A62C-4B7445A87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40081E-D1BA-4E15-B500-5DF9BB850F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680" y="-1503"/>
            <a:ext cx="10608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533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F8FEB9-9E21-4D71-8E9A-445C6D4B3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F680F2-2CA2-443D-BDC2-0C8AB4B8D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Yesterday your task was to order pictures of events from the story Rapunzel and write a caption to say what was happening during that part of the story.</a:t>
            </a:r>
          </a:p>
          <a:p>
            <a:pPr marL="0" indent="0" algn="just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Today using the same pictures you are going to answer some questions about the story.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400" dirty="0">
                <a:latin typeface="Comic Sans MS" panose="030F0702030302020204" pitchFamily="66" charset="0"/>
              </a:rPr>
              <a:t>Remember to try and use part of the question in your answer.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46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39B636-3542-4578-AEB7-9AD2E0FD7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Example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CA1ECE3-91BA-41B2-842F-54040700F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7155" y="2661496"/>
            <a:ext cx="6281873" cy="4196504"/>
          </a:xfrm>
        </p:spPr>
        <p:txBody>
          <a:bodyPr>
            <a:norm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During this part of the story, what two things did the witch do to Rapunzel’s hair?</a:t>
            </a: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In this part of the story the witch</a:t>
            </a:r>
            <a:r>
              <a:rPr lang="en-GB" sz="2400" dirty="0">
                <a:latin typeface="Comic Sans MS" panose="030F0702030302020204" pitchFamily="66" charset="0"/>
              </a:rPr>
              <a:t> brushed and cut Rapunzel’s hair to sell it.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C9D693A-EDF0-4306-99F6-C7C7B682D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455" y="208464"/>
            <a:ext cx="7409275" cy="322053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665B0A5A-B19A-4370-ACB9-8DFDF8F94703}"/>
              </a:ext>
            </a:extLst>
          </p:cNvPr>
          <p:cNvCxnSpPr/>
          <p:nvPr/>
        </p:nvCxnSpPr>
        <p:spPr>
          <a:xfrm>
            <a:off x="3061252" y="5883965"/>
            <a:ext cx="216590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AFDE04A-11B5-4344-84B7-F392E5300829}"/>
              </a:ext>
            </a:extLst>
          </p:cNvPr>
          <p:cNvSpPr txBox="1"/>
          <p:nvPr/>
        </p:nvSpPr>
        <p:spPr>
          <a:xfrm>
            <a:off x="1166191" y="5422300"/>
            <a:ext cx="18950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Used part of the question in the answer.</a:t>
            </a:r>
          </a:p>
        </p:txBody>
      </p:sp>
    </p:spTree>
    <p:extLst>
      <p:ext uri="{BB962C8B-B14F-4D97-AF65-F5344CB8AC3E}">
        <p14:creationId xmlns:p14="http://schemas.microsoft.com/office/powerpoint/2010/main" val="241123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87E152-55BF-4BC0-A541-74630FD2E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58413D4-F9A0-4E13-942E-C987C62EF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569E0D8-302B-4FD9-B178-ECAF12BBB82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   </a:t>
            </a: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EC4EFB2-6239-447D-88D9-C879FDF856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81873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D88A629-02EB-4341-851C-4106FF232C8F}"/>
              </a:ext>
            </a:extLst>
          </p:cNvPr>
          <p:cNvSpPr/>
          <p:nvPr/>
        </p:nvSpPr>
        <p:spPr>
          <a:xfrm>
            <a:off x="6380537" y="226267"/>
            <a:ext cx="5712798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questions all link to th</a:t>
            </a:r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 picture next to it.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0D66458-7382-4532-9780-A33056987075}"/>
              </a:ext>
            </a:extLst>
          </p:cNvPr>
          <p:cNvSpPr/>
          <p:nvPr/>
        </p:nvSpPr>
        <p:spPr>
          <a:xfrm>
            <a:off x="7170504" y="3326690"/>
            <a:ext cx="446505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latin typeface="Comic Sans MS" panose="030F0702030302020204" pitchFamily="66" charset="0"/>
              </a:rPr>
              <a:t>Remember to use part of the question in the answer.</a:t>
            </a:r>
          </a:p>
        </p:txBody>
      </p:sp>
    </p:spTree>
    <p:extLst>
      <p:ext uri="{BB962C8B-B14F-4D97-AF65-F5344CB8AC3E}">
        <p14:creationId xmlns:p14="http://schemas.microsoft.com/office/powerpoint/2010/main" val="2789572254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Atla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95</TotalTime>
  <Words>145</Words>
  <Application>Microsoft Office PowerPoint</Application>
  <PresentationFormat>Custom</PresentationFormat>
  <Paragraphs>35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Atlas</vt:lpstr>
      <vt:lpstr>Friday 26th March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</vt:lpstr>
      <vt:lpstr>Example question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9</cp:revision>
  <dcterms:created xsi:type="dcterms:W3CDTF">2021-03-16T17:39:37Z</dcterms:created>
  <dcterms:modified xsi:type="dcterms:W3CDTF">2021-03-21T19:42:20Z</dcterms:modified>
</cp:coreProperties>
</file>