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9" r:id="rId13"/>
    <p:sldId id="311" r:id="rId14"/>
    <p:sldId id="299" r:id="rId15"/>
    <p:sldId id="300" r:id="rId16"/>
    <p:sldId id="307" r:id="rId17"/>
    <p:sldId id="308" r:id="rId18"/>
    <p:sldId id="301" r:id="rId19"/>
    <p:sldId id="306" r:id="rId20"/>
    <p:sldId id="312" r:id="rId21"/>
    <p:sldId id="313" r:id="rId22"/>
    <p:sldId id="314" r:id="rId23"/>
    <p:sldId id="304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1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4.png"/><Relationship Id="rId3" Type="http://schemas.openxmlformats.org/officeDocument/2006/relationships/image" Target="../media/image10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Relationship Id="rId11" Type="http://schemas.openxmlformats.org/officeDocument/2006/relationships/image" Target="../media/image29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577" y="236818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350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87979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342688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12937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381877" y="211618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2304921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224798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44307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063816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be 44"/>
          <p:cNvSpPr/>
          <p:nvPr/>
        </p:nvSpPr>
        <p:spPr>
          <a:xfrm>
            <a:off x="1490452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ube 45"/>
          <p:cNvSpPr/>
          <p:nvPr/>
        </p:nvSpPr>
        <p:spPr>
          <a:xfrm>
            <a:off x="1472932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ube 46"/>
          <p:cNvSpPr/>
          <p:nvPr/>
        </p:nvSpPr>
        <p:spPr>
          <a:xfrm>
            <a:off x="1950929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ube 47"/>
          <p:cNvSpPr/>
          <p:nvPr/>
        </p:nvSpPr>
        <p:spPr>
          <a:xfrm>
            <a:off x="284635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241140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ube 49"/>
          <p:cNvSpPr/>
          <p:nvPr/>
        </p:nvSpPr>
        <p:spPr>
          <a:xfrm>
            <a:off x="239388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ube 50"/>
          <p:cNvSpPr/>
          <p:nvPr/>
        </p:nvSpPr>
        <p:spPr>
          <a:xfrm>
            <a:off x="3246899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be 51"/>
          <p:cNvSpPr/>
          <p:nvPr/>
        </p:nvSpPr>
        <p:spPr>
          <a:xfrm>
            <a:off x="327681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ube 52"/>
          <p:cNvSpPr/>
          <p:nvPr/>
        </p:nvSpPr>
        <p:spPr>
          <a:xfrm>
            <a:off x="3718182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Cube 53"/>
          <p:cNvSpPr/>
          <p:nvPr/>
        </p:nvSpPr>
        <p:spPr>
          <a:xfrm>
            <a:off x="456563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Cube 54"/>
          <p:cNvSpPr/>
          <p:nvPr/>
        </p:nvSpPr>
        <p:spPr>
          <a:xfrm>
            <a:off x="4155354" y="4981206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ube 55"/>
          <p:cNvSpPr/>
          <p:nvPr/>
        </p:nvSpPr>
        <p:spPr>
          <a:xfrm>
            <a:off x="4137834" y="54063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Cube 56"/>
          <p:cNvSpPr/>
          <p:nvPr/>
        </p:nvSpPr>
        <p:spPr>
          <a:xfrm>
            <a:off x="503320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Cube 57"/>
          <p:cNvSpPr/>
          <p:nvPr/>
        </p:nvSpPr>
        <p:spPr>
          <a:xfrm>
            <a:off x="5015681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Cube 58"/>
          <p:cNvSpPr/>
          <p:nvPr/>
        </p:nvSpPr>
        <p:spPr>
          <a:xfrm>
            <a:off x="5454489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Cube 59"/>
          <p:cNvSpPr/>
          <p:nvPr/>
        </p:nvSpPr>
        <p:spPr>
          <a:xfrm>
            <a:off x="636294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Cube 60"/>
          <p:cNvSpPr/>
          <p:nvPr/>
        </p:nvSpPr>
        <p:spPr>
          <a:xfrm>
            <a:off x="591496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Cube 61"/>
          <p:cNvSpPr/>
          <p:nvPr/>
        </p:nvSpPr>
        <p:spPr>
          <a:xfrm>
            <a:off x="5897446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Cube 62"/>
          <p:cNvSpPr/>
          <p:nvPr/>
        </p:nvSpPr>
        <p:spPr>
          <a:xfrm>
            <a:off x="715769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Cube 63"/>
          <p:cNvSpPr/>
          <p:nvPr/>
        </p:nvSpPr>
        <p:spPr>
          <a:xfrm>
            <a:off x="714017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558878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561026" y="394925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772768" y="434946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1443485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2327340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3221091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410141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98173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5867588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789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3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4" grpId="1" animBg="1"/>
      <p:bldP spid="65" grpId="0"/>
      <p:bldP spid="66" grpId="0"/>
      <p:bldP spid="67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He arranges his sticks to make triangles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triangle uses 3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3 triangles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groups of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52553" y="1609433"/>
            <a:ext cx="1638396" cy="1610275"/>
            <a:chOff x="1274621" y="1459496"/>
            <a:chExt cx="2124000" cy="2135387"/>
          </a:xfrm>
        </p:grpSpPr>
        <p:sp>
          <p:nvSpPr>
            <p:cNvPr id="2" name="Rounded Rectangle 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93528" y="1605139"/>
            <a:ext cx="1638396" cy="1610275"/>
            <a:chOff x="1274621" y="1459496"/>
            <a:chExt cx="2124000" cy="2135387"/>
          </a:xfrm>
        </p:grpSpPr>
        <p:sp>
          <p:nvSpPr>
            <p:cNvPr id="14" name="Rounded Rectangle 1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ounded Rectangle 1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ounded Rectangle 1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381538" y="1609433"/>
            <a:ext cx="1638396" cy="1610275"/>
            <a:chOff x="1274621" y="1459496"/>
            <a:chExt cx="2124000" cy="2135387"/>
          </a:xfrm>
        </p:grpSpPr>
        <p:sp>
          <p:nvSpPr>
            <p:cNvPr id="18" name="Rounded Rectangle 1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What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if Mo used his sticks to make squares?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square uses 4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2 squares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There is one stick remaining.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2 remainder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78827" y="1833404"/>
            <a:ext cx="1851756" cy="1771210"/>
            <a:chOff x="5476507" y="1559819"/>
            <a:chExt cx="4738646" cy="4277008"/>
          </a:xfrm>
        </p:grpSpPr>
        <p:sp>
          <p:nvSpPr>
            <p:cNvPr id="2" name="Rounded Rectangle 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4390" y="1829889"/>
            <a:ext cx="1851756" cy="1771210"/>
            <a:chOff x="5476507" y="1559819"/>
            <a:chExt cx="4738646" cy="4277008"/>
          </a:xfrm>
        </p:grpSpPr>
        <p:sp>
          <p:nvSpPr>
            <p:cNvPr id="23" name="Rounded Rectangle 22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ounded Rectangle 25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095713" y="1838037"/>
            <a:ext cx="215259" cy="177121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20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0" y="323696"/>
            <a:ext cx="76655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if Mo has 19 lolly sticks.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squares and triangles could he make?  How many sticks will be remaining each time?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542" y="168699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88386" y="18296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33000" y="2371735"/>
            <a:ext cx="995933" cy="959293"/>
            <a:chOff x="1274621" y="1459496"/>
            <a:chExt cx="2124000" cy="2135387"/>
          </a:xfrm>
        </p:grpSpPr>
        <p:sp>
          <p:nvSpPr>
            <p:cNvPr id="19" name="Rounded Rectangle 18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983511" y="2371735"/>
            <a:ext cx="995933" cy="959293"/>
            <a:chOff x="1274621" y="1459496"/>
            <a:chExt cx="2124000" cy="2135387"/>
          </a:xfrm>
        </p:grpSpPr>
        <p:sp>
          <p:nvSpPr>
            <p:cNvPr id="42" name="Rounded Rectangle 4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ounded Rectangle 42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ounded Rectangle 43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34022" y="2371735"/>
            <a:ext cx="995933" cy="959293"/>
            <a:chOff x="1274621" y="1459496"/>
            <a:chExt cx="2124000" cy="2135387"/>
          </a:xfrm>
        </p:grpSpPr>
        <p:sp>
          <p:nvSpPr>
            <p:cNvPr id="46" name="Rounded Rectangle 45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ounded Rectangle 46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ounded Rectangle 4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284533" y="2371735"/>
            <a:ext cx="995933" cy="959293"/>
            <a:chOff x="1274621" y="1459496"/>
            <a:chExt cx="2124000" cy="2135387"/>
          </a:xfrm>
        </p:grpSpPr>
        <p:sp>
          <p:nvSpPr>
            <p:cNvPr id="50" name="Rounded Rectangle 49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ounded Rectangle 51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435044" y="2371735"/>
            <a:ext cx="995933" cy="959293"/>
            <a:chOff x="1274621" y="1459496"/>
            <a:chExt cx="2124000" cy="2135387"/>
          </a:xfrm>
        </p:grpSpPr>
        <p:sp>
          <p:nvSpPr>
            <p:cNvPr id="54" name="Rounded Rectangle 5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ounded Rectangle 5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ounded Rectangle 5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585554" y="2373557"/>
            <a:ext cx="995933" cy="959293"/>
            <a:chOff x="1274621" y="1459496"/>
            <a:chExt cx="2124000" cy="2135387"/>
          </a:xfrm>
        </p:grpSpPr>
        <p:sp>
          <p:nvSpPr>
            <p:cNvPr id="58" name="Rounded Rectangle 5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ounded Rectangle 5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ounded Rectangle 5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Rounded Rectangle 64"/>
          <p:cNvSpPr/>
          <p:nvPr/>
        </p:nvSpPr>
        <p:spPr>
          <a:xfrm>
            <a:off x="7944577" y="2442846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Group 65"/>
          <p:cNvGrpSpPr/>
          <p:nvPr/>
        </p:nvGrpSpPr>
        <p:grpSpPr>
          <a:xfrm>
            <a:off x="875937" y="4091405"/>
            <a:ext cx="851168" cy="902855"/>
            <a:chOff x="5476507" y="1559819"/>
            <a:chExt cx="4738646" cy="4277008"/>
          </a:xfrm>
        </p:grpSpPr>
        <p:sp>
          <p:nvSpPr>
            <p:cNvPr id="67" name="Rounded Rectangle 6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ounded Rectangle 6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ounded Rectangle 6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111127" y="4091405"/>
            <a:ext cx="851168" cy="902855"/>
            <a:chOff x="5476507" y="1559819"/>
            <a:chExt cx="4738646" cy="4277008"/>
          </a:xfrm>
        </p:grpSpPr>
        <p:sp>
          <p:nvSpPr>
            <p:cNvPr id="72" name="Rounded Rectangle 7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ounded Rectangle 7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ounded Rectangle 7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346317" y="4091405"/>
            <a:ext cx="851168" cy="902855"/>
            <a:chOff x="5476507" y="1559819"/>
            <a:chExt cx="4738646" cy="4277008"/>
          </a:xfrm>
        </p:grpSpPr>
        <p:sp>
          <p:nvSpPr>
            <p:cNvPr id="77" name="Rounded Rectangle 7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ounded Rectangle 7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ounded Rectangle 7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581507" y="4091405"/>
            <a:ext cx="851168" cy="902855"/>
            <a:chOff x="5476507" y="1559819"/>
            <a:chExt cx="4738646" cy="4277008"/>
          </a:xfrm>
        </p:grpSpPr>
        <p:sp>
          <p:nvSpPr>
            <p:cNvPr id="82" name="Rounded Rectangle 8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Rounded Rectangle 8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ounded Rectangle 8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0" name="Rounded Rectangle 89"/>
          <p:cNvSpPr/>
          <p:nvPr/>
        </p:nvSpPr>
        <p:spPr>
          <a:xfrm>
            <a:off x="5740350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6011983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6283616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triangles and 1 stick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6 r 1</a:t>
                </a:r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  <a:blipFill>
                <a:blip r:embed="rId6"/>
                <a:stretch>
                  <a:fillRect l="-16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squares </a:t>
                </a:r>
                <a:r>
                  <a:rPr lang="en-GB" sz="2800">
                    <a:solidFill>
                      <a:prstClr val="black"/>
                    </a:solidFill>
                    <a:latin typeface="Calibri" panose="020F0502020204030204"/>
                  </a:rPr>
                  <a:t>and </a:t>
                </a:r>
                <a:r>
                  <a:rPr lang="en-GB" sz="2800" smtClean="0">
                    <a:solidFill>
                      <a:prstClr val="black"/>
                    </a:solidFill>
                    <a:latin typeface="Calibri" panose="020F0502020204030204"/>
                  </a:rPr>
                  <a:t>3 </a:t>
                </a:r>
                <a:r>
                  <a:rPr lang="en-GB" sz="2800" smtClean="0">
                    <a:solidFill>
                      <a:prstClr val="black"/>
                    </a:solidFill>
                    <a:latin typeface="Calibri" panose="020F0502020204030204"/>
                  </a:rPr>
                  <a:t>sticks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r 3</a:t>
                </a:r>
              </a:p>
            </p:txBody>
          </p:sp>
        </mc:Choice>
        <mc:Fallback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  <a:blipFill>
                <a:blip r:embed="rId7"/>
                <a:stretch>
                  <a:fillRect l="-15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288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65" grpId="0" animBg="1"/>
      <p:bldP spid="90" grpId="0" animBg="1"/>
      <p:bldP spid="91" grpId="0" animBg="1"/>
      <p:bldP spid="92" grpId="0" animBg="1"/>
      <p:bldP spid="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237339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716694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513341" y="2237339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7104153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631605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53777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73348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93870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315522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2357845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584190" y="4726131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2860776"/>
            <a:ext cx="6985907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04675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95500" y="289127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25022" y="289127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289127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81776" y="289127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00757" y="2891272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05564" y="2891272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1056898" y="5418399"/>
            <a:ext cx="6840000" cy="304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75581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79647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00132" y="54488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26113" y="5448895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20479" y="54488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59135" y="54488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77233" y="54488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896214" y="54488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701021" y="54488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1921434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233" y="4382925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543396" y="288992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46194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254233" y="2333717"/>
            <a:ext cx="655237" cy="599384"/>
            <a:chOff x="7254233" y="3351586"/>
            <a:chExt cx="655237" cy="599384"/>
          </a:xfrm>
        </p:grpSpPr>
        <p:cxnSp>
          <p:nvCxnSpPr>
            <p:cNvPr id="9" name="Straight Arrow Connector 8"/>
            <p:cNvCxnSpPr>
              <a:endCxn id="50" idx="2"/>
            </p:cNvCxnSpPr>
            <p:nvPr/>
          </p:nvCxnSpPr>
          <p:spPr>
            <a:xfrm flipV="1">
              <a:off x="7254233" y="3351586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13" name="Oval 12"/>
          <p:cNvSpPr/>
          <p:nvPr/>
        </p:nvSpPr>
        <p:spPr>
          <a:xfrm>
            <a:off x="1305197" y="5448895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340" y="1891093"/>
            <a:ext cx="7596274" cy="1597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496" y="4354482"/>
            <a:ext cx="7614564" cy="1707028"/>
          </a:xfrm>
          <a:prstGeom prst="rect">
            <a:avLst/>
          </a:prstGeom>
        </p:spPr>
      </p:pic>
      <p:pic>
        <p:nvPicPr>
          <p:cNvPr id="60" name="Picture 59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69" y="587085"/>
            <a:ext cx="1176632" cy="1662468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85" y="3477782"/>
            <a:ext cx="1325711" cy="9682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79027" y="3552817"/>
            <a:ext cx="6482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What’s the same?      What’s different?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97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13" grpId="0" animBg="1"/>
      <p:bldP spid="16" grpId="0"/>
      <p:bldP spid="16" grpId="1"/>
      <p:bldP spid="64" grpId="0"/>
      <p:bldP spid="6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968128" y="2407158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776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568546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360545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142620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4916397" y="2407158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5523546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473544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395716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315287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2358098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1574613" y="439955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3" y="364947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51774" y="378991"/>
            <a:ext cx="1114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r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>
            <a:endCxn id="50" idx="0"/>
          </p:cNvCxnSpPr>
          <p:nvPr/>
        </p:nvCxnSpPr>
        <p:spPr>
          <a:xfrm>
            <a:off x="923563" y="3122036"/>
            <a:ext cx="5561325" cy="291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80124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84190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04675" y="3152532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95499" y="3152532"/>
            <a:ext cx="633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25022" y="3152532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63678" y="315253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81776" y="3152532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1056898" y="5279076"/>
            <a:ext cx="525939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419525" y="527907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45506" y="5279076"/>
            <a:ext cx="55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39872" y="527907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8528" y="527907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496626" y="527907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15607" y="527907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20414" y="527907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6898" y="2091253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626" y="405635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118814" y="3151181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10481" y="5292123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3041" y="917425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605885" y="10601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5752437" y="2808918"/>
            <a:ext cx="655237" cy="429565"/>
            <a:chOff x="7254233" y="3521405"/>
            <a:chExt cx="655237" cy="429565"/>
          </a:xfrm>
        </p:grpSpPr>
        <p:cxnSp>
          <p:nvCxnSpPr>
            <p:cNvPr id="58" name="Straight Arrow Connector 57"/>
            <p:cNvCxnSpPr/>
            <p:nvPr/>
          </p:nvCxnSpPr>
          <p:spPr>
            <a:xfrm flipV="1">
              <a:off x="7254233" y="3521405"/>
              <a:ext cx="655237" cy="1351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>
              <a:off x="7433136" y="3581638"/>
              <a:ext cx="4345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accent1">
                      <a:lumMod val="75000"/>
                    </a:schemeClr>
                  </a:solidFill>
                </a:rPr>
                <a:t>1</a:t>
              </a:r>
            </a:p>
          </p:txBody>
        </p:sp>
      </p:grpSp>
      <p:sp>
        <p:nvSpPr>
          <p:cNvPr id="60" name="Oval 59"/>
          <p:cNvSpPr/>
          <p:nvPr/>
        </p:nvSpPr>
        <p:spPr>
          <a:xfrm>
            <a:off x="1344003" y="5279076"/>
            <a:ext cx="444137" cy="476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" name="Picture 6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2390" y="2024276"/>
            <a:ext cx="1232700" cy="1885402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247" y="4146648"/>
            <a:ext cx="1325711" cy="9682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777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  <p:bldP spid="50" grpId="0"/>
      <p:bldP spid="51" grpId="0"/>
      <p:bldP spid="56" grpId="0"/>
      <p:bldP spid="56" grpId="1"/>
      <p:bldP spid="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3564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Here are 13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4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3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rgbClr val="5B9BD5">
                        <a:lumMod val="50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29918"/>
                <a:ext cx="7625490" cy="6986528"/>
              </a:xfrm>
              <a:prstGeom prst="rect">
                <a:avLst/>
              </a:prstGeom>
              <a:blipFill>
                <a:blip r:embed="rId5"/>
                <a:stretch>
                  <a:fillRect l="-1679" t="-78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76" y="3750360"/>
            <a:ext cx="1841242" cy="7070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1" y="3728919"/>
            <a:ext cx="1841242" cy="70708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62" y="3736796"/>
            <a:ext cx="1841242" cy="70708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904" y="3728919"/>
            <a:ext cx="1841242" cy="70708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202512"/>
            <a:ext cx="983593" cy="89761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183853"/>
            <a:ext cx="966398" cy="89761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277245"/>
            <a:ext cx="1062693" cy="8013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246293"/>
            <a:ext cx="1052376" cy="83227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1897860"/>
            <a:ext cx="1011106" cy="80131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843976"/>
            <a:ext cx="1011106" cy="897615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1981798"/>
            <a:ext cx="1062693" cy="80131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1950846"/>
            <a:ext cx="1052376" cy="83227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180949"/>
            <a:ext cx="1011106" cy="89761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888406"/>
            <a:ext cx="966398" cy="89761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1907065"/>
            <a:ext cx="983593" cy="89761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221242"/>
            <a:ext cx="1011106" cy="8013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202511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6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44982 0.3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3" y="168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08334 0.3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16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677 0.24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217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12691 0.237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17639 0.33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9" y="1662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37864 0.212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4791 0.323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96" y="16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5173 0.2300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18646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79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2656 0.2451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1224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34757 0.3453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78" y="172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14358 0.2439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8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091" y="31823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8935" y="33250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 r 1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382" y="364947"/>
                <a:ext cx="3860121" cy="707886"/>
              </a:xfrm>
              <a:prstGeom prst="rect">
                <a:avLst/>
              </a:prstGeom>
              <a:blipFill>
                <a:blip r:embed="rId6"/>
                <a:stretch>
                  <a:fillRect l="-5687" t="-15517" r="-18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64726" y="39511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00" y="1307015"/>
            <a:ext cx="983593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59" y="1288356"/>
            <a:ext cx="966398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749" y="1381748"/>
            <a:ext cx="1062693" cy="8013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19" y="1350796"/>
            <a:ext cx="1052376" cy="8322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393" y="2002363"/>
            <a:ext cx="1011106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1948479"/>
            <a:ext cx="1011106" cy="8976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39" y="2086301"/>
            <a:ext cx="1062693" cy="8013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81" y="2055349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9" y="1285452"/>
            <a:ext cx="1011106" cy="8976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25" y="1992909"/>
            <a:ext cx="966398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294" y="2011568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85" y="1325745"/>
            <a:ext cx="1011106" cy="8013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65" y="1318123"/>
            <a:ext cx="983593" cy="89761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1345619" y="1350796"/>
            <a:ext cx="2377295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3732558" y="1359858"/>
            <a:ext cx="2192103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221373" y="39511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  <m:r>
                      <a:rPr kumimoji="0" lang="en-GB" sz="4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        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r 3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611" y="3132137"/>
                <a:ext cx="3860121" cy="707886"/>
              </a:xfrm>
              <a:prstGeom prst="rect">
                <a:avLst/>
              </a:prstGeom>
              <a:blipFill>
                <a:blip r:embed="rId13"/>
                <a:stretch>
                  <a:fillRect l="-5529" t="-15517" r="-2054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059955" y="3162308"/>
            <a:ext cx="757646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216602" y="3162308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438" y="4199916"/>
            <a:ext cx="983593" cy="89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845" y="4181257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35" y="4274649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205" y="4243697"/>
            <a:ext cx="1052376" cy="83227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79" y="4895264"/>
            <a:ext cx="1011106" cy="8013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91" y="4841380"/>
            <a:ext cx="1011106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877" y="4979202"/>
            <a:ext cx="1062693" cy="8013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67" y="4948250"/>
            <a:ext cx="1052376" cy="83227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289" y="4178353"/>
            <a:ext cx="1011106" cy="89761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15" y="4885810"/>
            <a:ext cx="966398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447" y="4904469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527" y="4218646"/>
            <a:ext cx="1011106" cy="8013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18" y="4211024"/>
            <a:ext cx="983593" cy="897615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>
            <a:off x="1508278" y="4243697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273245" y="4242371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045703" y="425275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817885" y="4265189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4573728" y="4290246"/>
            <a:ext cx="764967" cy="145288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12743 -0.0004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13455 0.00046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13298 -0.00232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1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2743 -0.00046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 animBg="1"/>
      <p:bldP spid="21" grpId="0" animBg="1"/>
      <p:bldP spid="22" grpId="0"/>
      <p:bldP spid="23" grpId="0"/>
      <p:bldP spid="24" grpId="0" animBg="1"/>
      <p:bldP spid="25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40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8925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9.8|2.7|6.9|1.4|0.8|0.7|0.7|1.1|1.5|1.9|2.2|1.3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.2|3.6|11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0.8|1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5|4.3|4.8|6.7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0.6|1.9|3.4|2.5|2.3|5.7|1.9|0.9|0.6|0.4|0.4|0.3|0.3|0.3|0.3|0.3|0.2|0.4|0.5|0.5|3.4|4.1|4|6.7|4.5|6.2|0.5|0.4|0.2|0.3|0.3|0.2|0.3|0.2|0.3|0.2|0.4|0.5|0.3|0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7.6|3.4|3.2|1.9|0.9|0.9|0.5|0.4|0.3|0.4|0.4|0.4|0.6|0.5|0.7|3.6|15.9|6.6|0.7|0.5|0.5|0.3|0.5|0.3|0.5|0.4|0.5|0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.1|2.2|4.6|3.3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8|11.1|12.3|9.5|8.2|9.8|2.4|5|8.4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6.1|16.1|12.1|5.4|7.6|7|1.6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FE972E6-FA64-4F9F-9599-CD41622AFB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13410</TotalTime>
  <Words>414</Words>
  <Application>Microsoft Office PowerPoint</Application>
  <PresentationFormat>On-screen Show (4:3)</PresentationFormat>
  <Paragraphs>135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and 5 on the worksheet</vt:lpstr>
      <vt:lpstr>PowerPoint Presentation</vt:lpstr>
      <vt:lpstr>PowerPoint Presentation</vt:lpstr>
      <vt:lpstr>PowerPoint Presentation</vt:lpstr>
      <vt:lpstr>Have a go at the rest of the questions on the worksheet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243</cp:revision>
  <dcterms:created xsi:type="dcterms:W3CDTF">2019-07-05T11:02:13Z</dcterms:created>
  <dcterms:modified xsi:type="dcterms:W3CDTF">2021-01-20T10:01:30Z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