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26B20-AE84-419F-8E32-F7A35D6FBC4F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E4E8D-469E-4EF6-809C-0C94BA125C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66068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26B20-AE84-419F-8E32-F7A35D6FBC4F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E4E8D-469E-4EF6-809C-0C94BA125C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06898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26B20-AE84-419F-8E32-F7A35D6FBC4F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E4E8D-469E-4EF6-809C-0C94BA125C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07856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26B20-AE84-419F-8E32-F7A35D6FBC4F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E4E8D-469E-4EF6-809C-0C94BA125C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7644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26B20-AE84-419F-8E32-F7A35D6FBC4F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E4E8D-469E-4EF6-809C-0C94BA125C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5180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26B20-AE84-419F-8E32-F7A35D6FBC4F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E4E8D-469E-4EF6-809C-0C94BA125C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3301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26B20-AE84-419F-8E32-F7A35D6FBC4F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E4E8D-469E-4EF6-809C-0C94BA125C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6392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26B20-AE84-419F-8E32-F7A35D6FBC4F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E4E8D-469E-4EF6-809C-0C94BA125C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60030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26B20-AE84-419F-8E32-F7A35D6FBC4F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E4E8D-469E-4EF6-809C-0C94BA125C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48240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26B20-AE84-419F-8E32-F7A35D6FBC4F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E4E8D-469E-4EF6-809C-0C94BA125C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05217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26B20-AE84-419F-8E32-F7A35D6FBC4F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E4E8D-469E-4EF6-809C-0C94BA125C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63052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226B20-AE84-419F-8E32-F7A35D6FBC4F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7E4E8D-469E-4EF6-809C-0C94BA125C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3756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jpe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jpe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2032000" y="719666"/>
          <a:ext cx="8128001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1143">
                  <a:extLst>
                    <a:ext uri="{9D8B030D-6E8A-4147-A177-3AD203B41FA5}">
                      <a16:colId xmlns:a16="http://schemas.microsoft.com/office/drawing/2014/main" val="1916140464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1589996010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3659111829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107115603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984257154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2963254031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171852776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509953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012122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015941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1069711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5361363"/>
              </p:ext>
            </p:extLst>
          </p:nvPr>
        </p:nvGraphicFramePr>
        <p:xfrm>
          <a:off x="1730327" y="719666"/>
          <a:ext cx="8429675" cy="585216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1491176">
                  <a:extLst>
                    <a:ext uri="{9D8B030D-6E8A-4147-A177-3AD203B41FA5}">
                      <a16:colId xmlns:a16="http://schemas.microsoft.com/office/drawing/2014/main" val="3734037996"/>
                    </a:ext>
                  </a:extLst>
                </a:gridCol>
                <a:gridCol w="1132784">
                  <a:extLst>
                    <a:ext uri="{9D8B030D-6E8A-4147-A177-3AD203B41FA5}">
                      <a16:colId xmlns:a16="http://schemas.microsoft.com/office/drawing/2014/main" val="385576163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626007125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3551142177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2002265497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2378623511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32603329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874582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500" dirty="0">
                          <a:latin typeface="Comic Sans MS" panose="030F0702030302020204" pitchFamily="66" charset="0"/>
                        </a:rPr>
                        <a:t>Who</a:t>
                      </a:r>
                      <a:r>
                        <a:rPr lang="en-GB" sz="1500" baseline="0" dirty="0">
                          <a:latin typeface="Comic Sans MS" panose="030F0702030302020204" pitchFamily="66" charset="0"/>
                        </a:rPr>
                        <a:t> is in trouble?</a:t>
                      </a:r>
                      <a:endParaRPr lang="en-GB" sz="1500" dirty="0">
                        <a:latin typeface="Comic Sans MS" panose="030F0702030302020204" pitchFamily="66" charset="0"/>
                      </a:endParaRPr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743738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What is the Problem</a:t>
                      </a:r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915971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What does Egg</a:t>
                      </a:r>
                      <a:r>
                        <a:rPr lang="en-GB" baseline="0" dirty="0">
                          <a:latin typeface="Comic Sans MS" panose="030F0702030302020204" pitchFamily="66" charset="0"/>
                        </a:rPr>
                        <a:t> Box Dragon do?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6"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r>
                        <a:rPr lang="en-GB" dirty="0"/>
                        <a:t>You choose!</a:t>
                      </a:r>
                      <a:r>
                        <a:rPr lang="en-GB" baseline="0" dirty="0"/>
                        <a:t> What would Egg Box Dragon do?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291235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How does</a:t>
                      </a:r>
                      <a:r>
                        <a:rPr lang="en-GB" baseline="0" dirty="0">
                          <a:latin typeface="Comic Sans MS" panose="030F0702030302020204" pitchFamily="66" charset="0"/>
                        </a:rPr>
                        <a:t> it end?</a:t>
                      </a:r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6">
                  <a:txBody>
                    <a:bodyPr/>
                    <a:lstStyle/>
                    <a:p>
                      <a:endParaRPr lang="en-GB" dirty="0"/>
                    </a:p>
                    <a:p>
                      <a:r>
                        <a:rPr lang="en-GB" dirty="0"/>
                        <a:t>You choose! Will it be a happy or sad ending?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507391152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3149" y="1141975"/>
            <a:ext cx="571500" cy="4381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969" y="1141975"/>
            <a:ext cx="504825" cy="4667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34062" y="1132450"/>
            <a:ext cx="523875" cy="4476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11205" y="1113400"/>
            <a:ext cx="514350" cy="4667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17350" y="1113400"/>
            <a:ext cx="504825" cy="4191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41680" y="1113400"/>
            <a:ext cx="514350" cy="44767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032001" y="267286"/>
            <a:ext cx="75480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Plan a story for Egg Box Dragon 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19636" y="788377"/>
            <a:ext cx="755444" cy="106914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29509" y="2254821"/>
            <a:ext cx="918779" cy="519310"/>
          </a:xfrm>
          <a:prstGeom prst="rect">
            <a:avLst/>
          </a:prstGeom>
        </p:spPr>
      </p:pic>
      <p:pic>
        <p:nvPicPr>
          <p:cNvPr id="1026" name="Picture 2" descr="Image result for clip art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2387" y="2010199"/>
            <a:ext cx="864123" cy="864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clip art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3859" y="2110392"/>
            <a:ext cx="982957" cy="663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788183" y="1980596"/>
            <a:ext cx="923327" cy="92332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013183" y="2055442"/>
            <a:ext cx="750424" cy="77363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9236208" y="1938018"/>
            <a:ext cx="687781" cy="100847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384085" y="3172988"/>
            <a:ext cx="809625" cy="80962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403298" y="3206005"/>
            <a:ext cx="1086674" cy="67615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559311" y="3293707"/>
            <a:ext cx="1010971" cy="76496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6721303" y="3116604"/>
            <a:ext cx="1004043" cy="92037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7970250" y="3172988"/>
            <a:ext cx="920532" cy="92053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9084145" y="3020432"/>
            <a:ext cx="991906" cy="1060100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8945467" y="3931937"/>
            <a:ext cx="142024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" dirty="0"/>
              <a:t>Cat in a tree!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918709" y="3893797"/>
            <a:ext cx="142024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" dirty="0"/>
              <a:t>Lost dog!</a:t>
            </a:r>
          </a:p>
        </p:txBody>
      </p:sp>
    </p:spTree>
    <p:extLst>
      <p:ext uri="{BB962C8B-B14F-4D97-AF65-F5344CB8AC3E}">
        <p14:creationId xmlns:p14="http://schemas.microsoft.com/office/powerpoint/2010/main" val="31124665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58</Words>
  <Application>Microsoft Office PowerPoint</Application>
  <PresentationFormat>Widescreen</PresentationFormat>
  <Paragraphs>16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J Geals BTP</cp:lastModifiedBy>
  <cp:revision>5</cp:revision>
  <dcterms:created xsi:type="dcterms:W3CDTF">2021-02-14T11:40:56Z</dcterms:created>
  <dcterms:modified xsi:type="dcterms:W3CDTF">2021-02-18T13:55:01Z</dcterms:modified>
</cp:coreProperties>
</file>