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59" r:id="rId7"/>
    <p:sldId id="261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24F407-5CF4-C47F-BA1C-44A5055CE5FC}" v="4" dt="2021-01-04T17:13:15.8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26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726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621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61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755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682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4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233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7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253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0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5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762516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Friday 8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January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5360" y="3423542"/>
            <a:ext cx="5917809" cy="2133196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GB" sz="3500" dirty="0">
                <a:latin typeface="Comic Sans MS" panose="030F0702030302020204" pitchFamily="66" charset="0"/>
              </a:rPr>
              <a:t>LO: To describe a story setting.</a:t>
            </a:r>
          </a:p>
          <a:p>
            <a:pPr fontAlgn="base"/>
            <a:endParaRPr lang="en-GB" sz="3500" dirty="0">
              <a:latin typeface="Comic Sans MS" panose="030F0702030302020204" pitchFamily="66" charset="0"/>
            </a:endParaRPr>
          </a:p>
          <a:p>
            <a:pPr fontAlgn="base"/>
            <a:r>
              <a:rPr lang="en-GB" sz="3500" dirty="0">
                <a:latin typeface="Comic Sans MS" panose="030F0702030302020204" pitchFamily="66" charset="0"/>
              </a:rPr>
              <a:t>SC: To use adjectives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26DAD5F-F94C-4202-A6DB-A17F4DC8B6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112" y="2189210"/>
            <a:ext cx="397745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78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584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What is an adjective?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C1CD7E3-6767-492F-8E9A-A8667BCAD5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7815" y="1389526"/>
            <a:ext cx="9636370" cy="529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5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7766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adjectives could you use to describe this …</a:t>
            </a:r>
          </a:p>
        </p:txBody>
      </p:sp>
      <p:pic>
        <p:nvPicPr>
          <p:cNvPr id="1026" name="Picture 2" descr="Small Batch Campsite">
            <a:extLst>
              <a:ext uri="{FF2B5EF4-FFF2-40B4-BE49-F238E27FC236}">
                <a16:creationId xmlns:a16="http://schemas.microsoft.com/office/drawing/2014/main" id="{AA481A76-6BE1-4105-8406-AF00D5BA1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266" y="1803229"/>
            <a:ext cx="9691467" cy="4845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040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567" y="463599"/>
            <a:ext cx="1102086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Look at this picture from the story. What adjectives could you use to describe this picture of Ossiri?</a:t>
            </a:r>
          </a:p>
        </p:txBody>
      </p:sp>
      <p:pic>
        <p:nvPicPr>
          <p:cNvPr id="2050" name="Picture 2" descr="Ossiri and the Bala Mengro | The Letterpress Project">
            <a:extLst>
              <a:ext uri="{FF2B5EF4-FFF2-40B4-BE49-F238E27FC236}">
                <a16:creationId xmlns:a16="http://schemas.microsoft.com/office/drawing/2014/main" id="{2FFF8A3C-2BB5-462D-8EA8-86F714CA30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99"/>
          <a:stretch/>
        </p:blipFill>
        <p:spPr bwMode="auto">
          <a:xfrm>
            <a:off x="3334445" y="2053883"/>
            <a:ext cx="5523108" cy="471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741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4182" y="401782"/>
            <a:ext cx="7813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Your Task today: Worksheet available.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4D484D-7A23-403B-A935-FE9455F969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1" t="27067" r="26615" b="8081"/>
          <a:stretch/>
        </p:blipFill>
        <p:spPr>
          <a:xfrm>
            <a:off x="423733" y="863447"/>
            <a:ext cx="7622985" cy="58583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F39C6A8-262B-4B7B-88B8-EADCFFC9498D}"/>
              </a:ext>
            </a:extLst>
          </p:cNvPr>
          <p:cNvSpPr txBox="1"/>
          <p:nvPr/>
        </p:nvSpPr>
        <p:spPr>
          <a:xfrm>
            <a:off x="7599752" y="1680031"/>
            <a:ext cx="4273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Your Task today: To write sentences to describe this setting</a:t>
            </a:r>
            <a:r>
              <a:rPr lang="en-GB" sz="2400" dirty="0">
                <a:latin typeface="Comic Sans MS" panose="030F0702030302020204" pitchFamily="66" charset="0"/>
              </a:rPr>
              <a:t>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31889D-86D6-4578-AB0D-138FE3845793}"/>
              </a:ext>
            </a:extLst>
          </p:cNvPr>
          <p:cNvSpPr txBox="1"/>
          <p:nvPr/>
        </p:nvSpPr>
        <p:spPr>
          <a:xfrm>
            <a:off x="7599752" y="4115877"/>
            <a:ext cx="42733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Lets come up with some together. </a:t>
            </a:r>
          </a:p>
        </p:txBody>
      </p:sp>
    </p:spTree>
    <p:extLst>
      <p:ext uri="{BB962C8B-B14F-4D97-AF65-F5344CB8AC3E}">
        <p14:creationId xmlns:p14="http://schemas.microsoft.com/office/powerpoint/2010/main" val="959338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2FAD0E7-8F97-4173-8978-F240FAA83EB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29660" y="-2143823"/>
            <a:ext cx="3932678" cy="106243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56229F8-F347-4E5B-B621-2202D6335E67}"/>
              </a:ext>
            </a:extLst>
          </p:cNvPr>
          <p:cNvSpPr txBox="1"/>
          <p:nvPr/>
        </p:nvSpPr>
        <p:spPr>
          <a:xfrm>
            <a:off x="1940595" y="124810"/>
            <a:ext cx="8310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Looking at this picture, what adjectives could you use to describe this setting.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6E7C77-BAE4-4050-9E30-26CAEC99437D}"/>
              </a:ext>
            </a:extLst>
          </p:cNvPr>
          <p:cNvSpPr txBox="1"/>
          <p:nvPr/>
        </p:nvSpPr>
        <p:spPr>
          <a:xfrm>
            <a:off x="7444170" y="5170896"/>
            <a:ext cx="47033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busy people are all wearing something red.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FF9B02-4655-4319-ADFC-73F3435B92E4}"/>
              </a:ext>
            </a:extLst>
          </p:cNvPr>
          <p:cNvSpPr txBox="1"/>
          <p:nvPr/>
        </p:nvSpPr>
        <p:spPr>
          <a:xfrm>
            <a:off x="157105" y="5387970"/>
            <a:ext cx="51246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dark brown horses are eating green grass. </a:t>
            </a:r>
          </a:p>
        </p:txBody>
      </p:sp>
      <p:sp>
        <p:nvSpPr>
          <p:cNvPr id="16" name="Arrow: Up 15">
            <a:extLst>
              <a:ext uri="{FF2B5EF4-FFF2-40B4-BE49-F238E27FC236}">
                <a16:creationId xmlns:a16="http://schemas.microsoft.com/office/drawing/2014/main" id="{A5BEDD62-B9F4-4FDF-B775-EAF9544D2382}"/>
              </a:ext>
            </a:extLst>
          </p:cNvPr>
          <p:cNvSpPr/>
          <p:nvPr/>
        </p:nvSpPr>
        <p:spPr>
          <a:xfrm>
            <a:off x="10524496" y="4293625"/>
            <a:ext cx="530480" cy="877271"/>
          </a:xfrm>
          <a:prstGeom prst="up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rrow: Up 16">
            <a:extLst>
              <a:ext uri="{FF2B5EF4-FFF2-40B4-BE49-F238E27FC236}">
                <a16:creationId xmlns:a16="http://schemas.microsoft.com/office/drawing/2014/main" id="{2173C9B5-4C77-4BD9-B911-57B7D2ACDAD1}"/>
              </a:ext>
            </a:extLst>
          </p:cNvPr>
          <p:cNvSpPr/>
          <p:nvPr/>
        </p:nvSpPr>
        <p:spPr>
          <a:xfrm rot="2303239">
            <a:off x="2595648" y="4000256"/>
            <a:ext cx="530480" cy="1464008"/>
          </a:xfrm>
          <a:prstGeom prst="up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070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Think!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304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What adjectives did you use?</a:t>
            </a:r>
          </a:p>
          <a:p>
            <a:pPr marL="0" indent="0">
              <a:buNone/>
            </a:pPr>
            <a:r>
              <a:rPr lang="en-GB" sz="54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5400" dirty="0">
                <a:latin typeface="Comic Sans MS" panose="030F0702030302020204" pitchFamily="66" charset="0"/>
              </a:rPr>
              <a:t>What or who were you describing?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C69A12D-F3C1-4447-8CE8-621AF052F8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054" y="2908447"/>
            <a:ext cx="3111017" cy="340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167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126</Words>
  <Application>Microsoft Office PowerPoint</Application>
  <PresentationFormat>Widescreen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Friday 8th January 2021</vt:lpstr>
      <vt:lpstr>What is an adjective?</vt:lpstr>
      <vt:lpstr>What adjectives could you use to describe this …</vt:lpstr>
      <vt:lpstr>Look at this picture from the story. What adjectives could you use to describe this picture of Ossiri?</vt:lpstr>
      <vt:lpstr>PowerPoint Presentation</vt:lpstr>
      <vt:lpstr>PowerPoint Presentation</vt:lpstr>
      <vt:lpstr>Think!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5th January 2021</dc:title>
  <dc:creator>J Geals BTP</dc:creator>
  <cp:lastModifiedBy>C Coles BTP</cp:lastModifiedBy>
  <cp:revision>15</cp:revision>
  <cp:lastPrinted>2021-01-04T10:25:28Z</cp:lastPrinted>
  <dcterms:created xsi:type="dcterms:W3CDTF">2021-01-02T11:47:17Z</dcterms:created>
  <dcterms:modified xsi:type="dcterms:W3CDTF">2021-01-05T17:28:18Z</dcterms:modified>
</cp:coreProperties>
</file>