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6EAB35-F53C-4471-BEB1-4C909511B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E9746E-2100-4BCC-8C72-4ED0E5C50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364A25-E66B-46EF-B532-D42152C5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CE8048-168F-4681-ACC9-26044A9E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7FAF64-0F5B-486B-B958-B3F8715F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03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245659-A1C3-43B7-BF2F-FACBC0B8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C16ACE-F31E-46C3-8399-AF252E64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2C0A25-5B0B-485C-B2B6-6B336C7E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2361796-A28C-4517-A51D-6FF26149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AC8F0A2-6CB9-4CD2-BB0D-ED220284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056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C29FF1-7F34-4A10-B175-264D736A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D0D1821-73F5-4FD4-8AF4-12C6888F8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5E8926-3E6B-4A26-B0F1-D54AA149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5430ED-E4F6-4774-83CE-78CBB1BA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A12C70A-4F2B-4392-AB22-13B33CC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66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E71248-5B97-4A3D-BC57-83A24EB9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FB76A9-B6C3-44F1-ACEF-8A1EC2FF7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29D6217-2554-4779-856D-AC0D02E6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2CD72D-44A4-43D9-8607-408F685E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525E024-F140-4DED-B155-901AA10E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E7BFBAD-DA43-4008-90E1-074D2C07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FB1EAE-3605-4A83-A04E-E144AB13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040DA0E-4CEA-4557-A3F5-4CE0A8204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2CB6274-8AA8-4BD9-89EC-4DC31D25A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E7121B1-25BD-4857-B099-669853458D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FE24682-A8DF-44D0-9379-825B7B351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1B7C44B-EA47-4D61-9BEC-C219E258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922A1D8-0E89-4CE9-B782-680CD7B6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796953C-10C2-4795-A51F-CBB697BBC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4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B88D83-FE24-4D43-88B9-AB610916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91128E7-E88F-4EA7-BBD3-6B4F35596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D3A6A24-2B79-47A4-8700-1A1FDE9EF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E493A54-B9A8-40A6-ACA5-F726A10A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1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EF77D9C-5157-47A7-A061-D7F89A45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4A526ED-2F52-4FC7-83C4-BC34FCBC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E91FD84-5B99-4A85-9FC5-80AFCFD9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747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938E27-E0DC-4EAF-9EA3-80B067C6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4053A55-5EE6-4947-8709-058FB87B9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A68BF4-3C38-4CC2-83FE-CAED3A5C0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4CE1E40-4688-410E-B14C-4E615C85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2C9953F-C1CB-4E06-8BEC-2384540D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F64886E-112D-4BB0-A6AE-CEB4D9830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015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0F669A-0E01-41D0-BC92-DAAE77D4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67C2E35-906E-4B68-B9C5-8A2F73655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C7117AB-9A35-4219-8DD4-4A8FE447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08BE46D-DFB7-42FE-919D-5907F401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0748239-B79A-44AF-A0EF-A1192291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E4951C9-AC74-4BDA-A57D-A592E0E2C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14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09E60E-026C-4013-8A67-CF62351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8F534C7-7FB9-4677-B41E-C0838CF2B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03AE21F-33D3-44E9-A77F-0550A8CA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251D6DE-7DD9-4407-B316-5A168DC8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53A0DE8-701D-442F-B758-4E121EB6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07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F407272-147F-402C-BE06-85139E00C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3A6773F-D43C-43A6-B4CD-BDBC413F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A22EC5-7EFC-4C24-83FA-EA8AD2859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1870EC-9CAC-405F-9C03-1180A6D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80B2650-EE71-4D48-9AEB-C9069F36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64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23120E2-91C2-42C8-8604-335DA789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C5C4F34-ACD4-4AD2-BB1C-1085759E2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13D685-1F58-41B9-AD91-6F46F66D2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09CAFA-FE6E-437E-82C9-AD916A22C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987081-0CE2-46A0-B2E3-E318143FA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166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xmlns="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742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xmlns="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021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xmlns="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5391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xmlns="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78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xmlns="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491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xmlns="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019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xmlns="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61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xmlns="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890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xmlns="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444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xmlns="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259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792C37-D79D-4492-B770-22BDA8E0A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3DF902-F375-4F23-AA13-D617232B2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Image preview">
            <a:extLst>
              <a:ext uri="{FF2B5EF4-FFF2-40B4-BE49-F238E27FC236}">
                <a16:creationId xmlns:a16="http://schemas.microsoft.com/office/drawing/2014/main" xmlns="" id="{35DE910E-210B-4733-BBA5-B25E89598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5" t="4011" r="15402" b="478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33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E8C749-C5DF-4F7C-814C-D9F3D66F0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4C18C26-6773-4E47-AC98-A1E864990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Image preview">
            <a:extLst>
              <a:ext uri="{FF2B5EF4-FFF2-40B4-BE49-F238E27FC236}">
                <a16:creationId xmlns:a16="http://schemas.microsoft.com/office/drawing/2014/main" xmlns="" id="{D6B2D331-A5ED-41A5-AADE-B6429BE6A1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5" t="8454" r="19661" b="5749"/>
          <a:stretch/>
        </p:blipFill>
        <p:spPr bwMode="auto">
          <a:xfrm rot="16200000">
            <a:off x="2667002" y="-2667003"/>
            <a:ext cx="6857999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39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Custom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2021-01-14T12:27:03Z</dcterms:created>
  <dcterms:modified xsi:type="dcterms:W3CDTF">2021-01-14T15:25:55Z</dcterms:modified>
</cp:coreProperties>
</file>