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1" r:id="rId4"/>
    <p:sldId id="260" r:id="rId5"/>
    <p:sldId id="27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56"/>
            <p14:sldId id="257"/>
            <p14:sldId id="261"/>
            <p14:sldId id="260"/>
            <p14:sldId id="271"/>
            <p14:sldId id="262"/>
          </p14:sldIdLst>
        </p14:section>
        <p14:section name="Untitled Section" id="{07A48FB9-AE95-4C1D-A1EF-9DFD90CDC25D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1031" y="1739403"/>
            <a:ext cx="7766936" cy="164630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LO: To use speech bubbles to show dialogue.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Tuesday 11</a:t>
            </a:r>
            <a:r>
              <a:rPr lang="en-GB" baseline="30000" dirty="0">
                <a:latin typeface="Twinkl Precursive" panose="02000000000000000000" pitchFamily="2" charset="0"/>
              </a:rPr>
              <a:t>th</a:t>
            </a:r>
            <a:r>
              <a:rPr lang="en-GB" dirty="0">
                <a:latin typeface="Twinkl Precursive" panose="02000000000000000000" pitchFamily="2" charset="0"/>
              </a:rPr>
              <a:t> May 2021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70" y="3018132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Let’s think about the questions that we came up with yesterday in our groups.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Precursive" panose="02000000000000000000" pitchFamily="2" charset="0"/>
              </a:rPr>
              <a:t>We will learn how to write our questions and then think about how to write clear answers. </a:t>
            </a:r>
          </a:p>
          <a:p>
            <a:pPr marL="0" indent="0">
              <a:buNone/>
            </a:pPr>
            <a:endParaRPr lang="en-GB" sz="4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Mr. Wolf was going to get a cup of sugar for a cake he was making for his Grandma. We can find out more about if this was the truth by asking about the cake.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002" y="525151"/>
            <a:ext cx="2299855" cy="146199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sort of cake were you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 was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a chocolate rabbit cake.</a:t>
            </a: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The straw house door fell down. We can find out more about if this was the truth by asking about the door.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rgbClr val="FF0000"/>
                </a:solidFill>
                <a:latin typeface="Twinkl Precursive" panose="02000000000000000000" pitchFamily="2" charset="0"/>
              </a:rPr>
              <a:t>How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hard did you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knock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on the door</a:t>
            </a:r>
            <a:r>
              <a:rPr lang="en-GB" sz="2500" dirty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 </a:t>
            </a:r>
            <a:r>
              <a:rPr lang="en-GB" sz="2500" dirty="0">
                <a:solidFill>
                  <a:schemeClr val="accent5"/>
                </a:solidFill>
                <a:latin typeface="Twinkl Precursive" panose="02000000000000000000" pitchFamily="2" charset="0"/>
              </a:rPr>
              <a:t>knocked</a:t>
            </a:r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 on the door very gently.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002" y="318654"/>
            <a:ext cx="2612436" cy="247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34" y="235989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Task 2 – To read the questions then write an answer using the language of the question. </a:t>
            </a:r>
            <a:br>
              <a:rPr lang="en-GB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>
                <a:latin typeface="Twinkl Precursive" panose="02000000000000000000" pitchFamily="2" charset="0"/>
              </a:rPr>
              <a:t>Task 1 – To match question speech bubbles with the right answers. </a:t>
            </a:r>
            <a:br>
              <a:rPr lang="en-GB" sz="3000" dirty="0">
                <a:latin typeface="Twinkl Precursive" panose="02000000000000000000" pitchFamily="2" charset="0"/>
              </a:rPr>
            </a:b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0570" y="431338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>
                <a:latin typeface="Twinkl Precursive" panose="02000000000000000000" pitchFamily="2" charset="0"/>
              </a:rPr>
              <a:t>Task 3 – To write the questions carefully then write an answer using the language of the question.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208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Trebuchet MS</vt:lpstr>
      <vt:lpstr>Twinkl Precursive</vt:lpstr>
      <vt:lpstr>Wingdings 3</vt:lpstr>
      <vt:lpstr>Facet</vt:lpstr>
      <vt:lpstr>LO: To use speech bubbles to show dialogue.</vt:lpstr>
      <vt:lpstr>Let’s think about the questions that we came up with yesterday in our groups. </vt:lpstr>
      <vt:lpstr>What punctuation do we see at the end of a question? </vt:lpstr>
      <vt:lpstr>PowerPoint Presentation</vt:lpstr>
      <vt:lpstr>PowerPoint Presentation</vt:lpstr>
      <vt:lpstr>Task 2 – To read the questions then write an answer using the language of the question. 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C Coles BTP</cp:lastModifiedBy>
  <cp:revision>11</cp:revision>
  <dcterms:created xsi:type="dcterms:W3CDTF">2021-04-30T10:29:16Z</dcterms:created>
  <dcterms:modified xsi:type="dcterms:W3CDTF">2021-05-09T12:41:15Z</dcterms:modified>
</cp:coreProperties>
</file>