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463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41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30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680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54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9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93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11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770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048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C1D2CA-D36A-421A-BB08-9840F61BA22A}" type="datetimeFigureOut">
              <a:rPr lang="en-GB" smtClean="0"/>
              <a:t>14/06/2021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26CDD-A8F1-4489-9E5B-3DF49970D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28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bbc.co.uk/newsround/38949045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09452"/>
            <a:ext cx="9144000" cy="192024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Thursday 17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08960"/>
            <a:ext cx="9144000" cy="1867989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L.O. To role play an event in our book ‘The Snail and the Whale’. </a:t>
            </a:r>
          </a:p>
          <a:p>
            <a:pPr algn="l"/>
            <a:r>
              <a:rPr lang="en-GB" sz="3600" dirty="0">
                <a:latin typeface="Comic Sans MS" panose="030F0702030302020204" pitchFamily="66" charset="0"/>
              </a:rPr>
              <a:t>To create a news report of the event through role-play.</a:t>
            </a:r>
          </a:p>
        </p:txBody>
      </p:sp>
    </p:spTree>
    <p:extLst>
      <p:ext uri="{BB962C8B-B14F-4D97-AF65-F5344CB8AC3E}">
        <p14:creationId xmlns:p14="http://schemas.microsoft.com/office/powerpoint/2010/main" val="1232860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6098"/>
            <a:ext cx="10515600" cy="57408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We are going to read the dramatic part of our book.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We will then think about what the different characters in this event might say about what they did and what they saw.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Let’s read this section.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483" y="3860263"/>
            <a:ext cx="365760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932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907" y="1"/>
            <a:ext cx="11886984" cy="6871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99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46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24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44" y="120014"/>
            <a:ext cx="12007700" cy="6737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11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112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349" y="398920"/>
            <a:ext cx="1007146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groups you are going to pretend to be the different characters in that event of the story.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The different characters were: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 snail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 whale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 children in the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 fire men and women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 people who were on the beach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Imagine that a news reporter is interviewing you and asking you to recount the event.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Describe what you did, what you saw and how you felt.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Let’s read some examples and ideas.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8122" y="1680869"/>
            <a:ext cx="4857750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035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73188" y="2450013"/>
            <a:ext cx="6096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We rushed to the beach as soon as we got the call from the </a:t>
            </a:r>
            <a:r>
              <a:rPr lang="en-GB" sz="2800" dirty="0" err="1">
                <a:solidFill>
                  <a:srgbClr val="000000"/>
                </a:solidFill>
                <a:latin typeface="Calibri" panose="020F0502020204030204" pitchFamily="34" charset="0"/>
              </a:rPr>
              <a:t>headteacher</a:t>
            </a:r>
            <a:r>
              <a:rPr lang="en-GB" sz="2800" dirty="0">
                <a:solidFill>
                  <a:srgbClr val="000000"/>
                </a:solidFill>
                <a:latin typeface="Calibri" panose="020F0502020204030204" pitchFamily="34" charset="0"/>
              </a:rPr>
              <a:t> of the school. The most important thing was to keep the whale cool and wet, so we got out all our hoses and </a:t>
            </a:r>
            <a:r>
              <a:rPr lang="en-GB" sz="2800" dirty="0"/>
              <a:t>sprayed while the construction workers dug a pool. This helped release the whale when the tide came in.” </a:t>
            </a:r>
          </a:p>
          <a:p>
            <a:r>
              <a:rPr lang="en-GB" dirty="0"/>
              <a:t>	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 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07" y="2365880"/>
            <a:ext cx="4482026" cy="39258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45474" y="718457"/>
            <a:ext cx="7733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Fire Rescue workers</a:t>
            </a:r>
          </a:p>
        </p:txBody>
      </p:sp>
    </p:spTree>
    <p:extLst>
      <p:ext uri="{BB962C8B-B14F-4D97-AF65-F5344CB8AC3E}">
        <p14:creationId xmlns:p14="http://schemas.microsoft.com/office/powerpoint/2010/main" val="3663142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82343" y="3100477"/>
            <a:ext cx="572153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</a:rPr>
              <a:t>We’ve never had anything like this happen before! I couldn’t believe it when I saw the whale stranded there. The children were fantastic, they raised the alarm and helped rescue the whale. </a:t>
            </a:r>
          </a:p>
          <a:p>
            <a:r>
              <a:rPr lang="en-GB" dirty="0">
                <a:solidFill>
                  <a:srgbClr val="000000"/>
                </a:solidFill>
                <a:latin typeface="Calibri" panose="020F0502020204030204" pitchFamily="34" charset="0"/>
              </a:rPr>
              <a:t>	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151" y="2398122"/>
            <a:ext cx="3245031" cy="38350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59901" y="1010585"/>
            <a:ext cx="48878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A family on the beach</a:t>
            </a:r>
          </a:p>
        </p:txBody>
      </p:sp>
    </p:spTree>
    <p:extLst>
      <p:ext uri="{BB962C8B-B14F-4D97-AF65-F5344CB8AC3E}">
        <p14:creationId xmlns:p14="http://schemas.microsoft.com/office/powerpoint/2010/main" val="298240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2363" y="1012874"/>
            <a:ext cx="85109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Once you have had a go at role-playing the different characters, take it in turns to be the news reporter.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Your job is to interview the different characters to hear about what happened.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Here is an example of TV news report on a similar event.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https://www.bbc.co.uk/newsround/38949045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endParaRPr lang="en-GB" dirty="0"/>
          </a:p>
          <a:p>
            <a:r>
              <a:rPr lang="en-GB" dirty="0"/>
              <a:t>	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5374" y="4743377"/>
            <a:ext cx="4830132" cy="1938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83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309</Words>
  <Application>Microsoft Office PowerPoint</Application>
  <PresentationFormat>Custom</PresentationFormat>
  <Paragraphs>38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Literacy Thursday 17th June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Thursday 17th June</dc:title>
  <dc:creator>E Hanson BTP</dc:creator>
  <cp:lastModifiedBy>Liz King</cp:lastModifiedBy>
  <cp:revision>10</cp:revision>
  <dcterms:created xsi:type="dcterms:W3CDTF">2021-06-13T16:44:49Z</dcterms:created>
  <dcterms:modified xsi:type="dcterms:W3CDTF">2021-06-14T01:51:25Z</dcterms:modified>
</cp:coreProperties>
</file>