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71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E0D26-4879-43D2-BBAC-16A7DD8A23E5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A9A52-5ABF-4288-9544-013C7BC90D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79560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E0D26-4879-43D2-BBAC-16A7DD8A23E5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A9A52-5ABF-4288-9544-013C7BC90D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3709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E0D26-4879-43D2-BBAC-16A7DD8A23E5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A9A52-5ABF-4288-9544-013C7BC90D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6187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E0D26-4879-43D2-BBAC-16A7DD8A23E5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A9A52-5ABF-4288-9544-013C7BC90D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82993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E0D26-4879-43D2-BBAC-16A7DD8A23E5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A9A52-5ABF-4288-9544-013C7BC90D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6288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E0D26-4879-43D2-BBAC-16A7DD8A23E5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A9A52-5ABF-4288-9544-013C7BC90D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59565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E0D26-4879-43D2-BBAC-16A7DD8A23E5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A9A52-5ABF-4288-9544-013C7BC90D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1665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E0D26-4879-43D2-BBAC-16A7DD8A23E5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A9A52-5ABF-4288-9544-013C7BC90D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72387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E0D26-4879-43D2-BBAC-16A7DD8A23E5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A9A52-5ABF-4288-9544-013C7BC90D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6773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E0D26-4879-43D2-BBAC-16A7DD8A23E5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A9A52-5ABF-4288-9544-013C7BC90D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25798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E0D26-4879-43D2-BBAC-16A7DD8A23E5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A9A52-5ABF-4288-9544-013C7BC90D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49400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6E0D26-4879-43D2-BBAC-16A7DD8A23E5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EA9A52-5ABF-4288-9544-013C7BC90D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93341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599849"/>
            <a:ext cx="6322423" cy="2387600"/>
          </a:xfrm>
        </p:spPr>
        <p:txBody>
          <a:bodyPr>
            <a:normAutofit/>
          </a:bodyPr>
          <a:lstStyle/>
          <a:p>
            <a:r>
              <a:rPr lang="en-GB" sz="4800" b="1" dirty="0" smtClean="0">
                <a:latin typeface="Comic Sans MS" panose="030F0702030302020204" pitchFamily="66" charset="0"/>
              </a:rPr>
              <a:t>Literacy</a:t>
            </a:r>
            <a:br>
              <a:rPr lang="en-GB" sz="4800" b="1" dirty="0" smtClean="0">
                <a:latin typeface="Comic Sans MS" panose="030F0702030302020204" pitchFamily="66" charset="0"/>
              </a:rPr>
            </a:br>
            <a:r>
              <a:rPr lang="en-GB" sz="4800" b="1" dirty="0">
                <a:latin typeface="Comic Sans MS" panose="030F0702030302020204" pitchFamily="66" charset="0"/>
              </a:rPr>
              <a:t/>
            </a:r>
            <a:br>
              <a:rPr lang="en-GB" sz="4800" b="1" dirty="0">
                <a:latin typeface="Comic Sans MS" panose="030F0702030302020204" pitchFamily="66" charset="0"/>
              </a:rPr>
            </a:br>
            <a:r>
              <a:rPr lang="en-GB" sz="4800" b="1" dirty="0" smtClean="0">
                <a:latin typeface="Comic Sans MS" panose="030F0702030302020204" pitchFamily="66" charset="0"/>
              </a:rPr>
              <a:t>Thursday 24</a:t>
            </a:r>
            <a:r>
              <a:rPr lang="en-GB" sz="4800" b="1" baseline="30000" dirty="0" smtClean="0">
                <a:latin typeface="Comic Sans MS" panose="030F0702030302020204" pitchFamily="66" charset="0"/>
              </a:rPr>
              <a:t>th</a:t>
            </a:r>
            <a:r>
              <a:rPr lang="en-GB" sz="4800" b="1" dirty="0" smtClean="0">
                <a:latin typeface="Comic Sans MS" panose="030F0702030302020204" pitchFamily="66" charset="0"/>
              </a:rPr>
              <a:t> June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2960" y="3602038"/>
            <a:ext cx="5342709" cy="1655762"/>
          </a:xfrm>
        </p:spPr>
        <p:txBody>
          <a:bodyPr>
            <a:norm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L.O. To plan a party for the Lonely Beast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85436" y="2325461"/>
            <a:ext cx="4169444" cy="3409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4680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31521" y="1802673"/>
            <a:ext cx="11064239" cy="505532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83326" y="222069"/>
            <a:ext cx="113124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We are going to focus on the happy ending of our story.</a:t>
            </a:r>
          </a:p>
          <a:p>
            <a:r>
              <a:rPr lang="en-GB" sz="2400" dirty="0" smtClean="0">
                <a:latin typeface="Comic Sans MS" panose="030F0702030302020204" pitchFamily="66" charset="0"/>
              </a:rPr>
              <a:t>The other beasts plan a surprise party for the Lonely Beast.</a:t>
            </a:r>
          </a:p>
          <a:p>
            <a:r>
              <a:rPr lang="en-GB" sz="2400" dirty="0" smtClean="0">
                <a:latin typeface="Comic Sans MS" panose="030F0702030302020204" pitchFamily="66" charset="0"/>
              </a:rPr>
              <a:t>What can we see in the picture that shows that they are having a party?</a:t>
            </a:r>
            <a:endParaRPr lang="en-GB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497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22811" y="566283"/>
            <a:ext cx="1078556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We are going to </a:t>
            </a:r>
            <a:r>
              <a:rPr lang="en-GB" sz="3200" dirty="0" smtClean="0">
                <a:latin typeface="Comic Sans MS" panose="030F0702030302020204" pitchFamily="66" charset="0"/>
              </a:rPr>
              <a:t>pretend to be the other beasts.</a:t>
            </a:r>
          </a:p>
          <a:p>
            <a:endParaRPr lang="en-GB" sz="3200" dirty="0" smtClean="0">
              <a:latin typeface="Comic Sans MS" panose="030F0702030302020204" pitchFamily="66" charset="0"/>
            </a:endParaRPr>
          </a:p>
          <a:p>
            <a:r>
              <a:rPr lang="en-GB" sz="3200" dirty="0" smtClean="0">
                <a:latin typeface="Comic Sans MS" panose="030F0702030302020204" pitchFamily="66" charset="0"/>
              </a:rPr>
              <a:t>We will plan the party for the Lonely Beast.</a:t>
            </a:r>
          </a:p>
          <a:p>
            <a:endParaRPr lang="en-GB" sz="3200" dirty="0" smtClean="0">
              <a:latin typeface="Comic Sans MS" panose="030F0702030302020204" pitchFamily="66" charset="0"/>
            </a:endParaRPr>
          </a:p>
          <a:p>
            <a:r>
              <a:rPr lang="en-GB" sz="3200" dirty="0" smtClean="0">
                <a:latin typeface="Comic Sans MS" panose="030F0702030302020204" pitchFamily="66" charset="0"/>
              </a:rPr>
              <a:t>What things will we need for the party?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Download Balloons Hd HQ PNG Image | FreePNGIm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26" y="3120829"/>
            <a:ext cx="2326085" cy="221443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91886" y="5408023"/>
            <a:ext cx="19986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b</a:t>
            </a:r>
            <a:r>
              <a:rPr lang="en-GB" sz="2400" dirty="0" smtClean="0">
                <a:latin typeface="Comic Sans MS" panose="030F0702030302020204" pitchFamily="66" charset="0"/>
              </a:rPr>
              <a:t>alloons and decorations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7" name="Picture 6" descr="30 More Awesome Christmas Games for Kids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9753" y="3224348"/>
            <a:ext cx="2116183" cy="211618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704011" y="5731188"/>
            <a:ext cx="25472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Party games and entertainment 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9" name="Picture 8" descr="Party food buffet | Party food! | Like_the_Grand_Canyon ...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0903" y="3224348"/>
            <a:ext cx="2686372" cy="1791789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773545" y="5416272"/>
            <a:ext cx="23210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Party food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11" name="Picture 10" descr="30th cake photo | 30th Birthday Cake. 2 tiered on cake ...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1989" y="1996831"/>
            <a:ext cx="2146388" cy="282144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9361989" y="5046940"/>
            <a:ext cx="18280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Party cake</a:t>
            </a:r>
            <a:endParaRPr lang="en-GB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8237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  <p:bldP spid="10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5137" y="2638062"/>
            <a:ext cx="10515600" cy="2876473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We will need to write some lists of things we need.</a:t>
            </a:r>
            <a:br>
              <a:rPr lang="en-GB" dirty="0" smtClean="0">
                <a:latin typeface="Comic Sans MS" panose="030F0702030302020204" pitchFamily="66" charset="0"/>
              </a:rPr>
            </a:br>
            <a:r>
              <a:rPr lang="en-GB" dirty="0" smtClean="0">
                <a:latin typeface="Comic Sans MS" panose="030F0702030302020204" pitchFamily="66" charset="0"/>
              </a:rPr>
              <a:t/>
            </a:r>
            <a:br>
              <a:rPr lang="en-GB" dirty="0" smtClean="0">
                <a:latin typeface="Comic Sans MS" panose="030F0702030302020204" pitchFamily="66" charset="0"/>
              </a:rPr>
            </a:br>
            <a:r>
              <a:rPr lang="en-GB" u="sng" dirty="0" smtClean="0">
                <a:latin typeface="Comic Sans MS" panose="030F0702030302020204" pitchFamily="66" charset="0"/>
              </a:rPr>
              <a:t>How to write a list</a:t>
            </a:r>
            <a:r>
              <a:rPr lang="en-GB" dirty="0" smtClean="0">
                <a:latin typeface="Comic Sans MS" panose="030F0702030302020204" pitchFamily="66" charset="0"/>
              </a:rPr>
              <a:t/>
            </a:r>
            <a:br>
              <a:rPr lang="en-GB" dirty="0" smtClean="0">
                <a:latin typeface="Comic Sans MS" panose="030F0702030302020204" pitchFamily="66" charset="0"/>
              </a:rPr>
            </a:br>
            <a:r>
              <a:rPr lang="en-GB" dirty="0" smtClean="0">
                <a:latin typeface="Comic Sans MS" panose="030F0702030302020204" pitchFamily="66" charset="0"/>
              </a:rPr>
              <a:t>Put a </a:t>
            </a:r>
            <a:r>
              <a:rPr lang="en-GB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comma</a:t>
            </a:r>
            <a:r>
              <a:rPr lang="en-GB" dirty="0" smtClean="0">
                <a:latin typeface="Comic Sans MS" panose="030F0702030302020204" pitchFamily="66" charset="0"/>
              </a:rPr>
              <a:t> between items on your list.</a:t>
            </a:r>
            <a:br>
              <a:rPr lang="en-GB" dirty="0" smtClean="0">
                <a:latin typeface="Comic Sans MS" panose="030F0702030302020204" pitchFamily="66" charset="0"/>
              </a:rPr>
            </a:br>
            <a:r>
              <a:rPr lang="en-GB" dirty="0" smtClean="0">
                <a:latin typeface="Comic Sans MS" panose="030F0702030302020204" pitchFamily="66" charset="0"/>
              </a:rPr>
              <a:t>Use </a:t>
            </a:r>
            <a:r>
              <a:rPr lang="en-GB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‘and’ </a:t>
            </a:r>
            <a:r>
              <a:rPr lang="en-GB" dirty="0" smtClean="0">
                <a:latin typeface="Comic Sans MS" panose="030F0702030302020204" pitchFamily="66" charset="0"/>
              </a:rPr>
              <a:t>between the last two items.</a:t>
            </a:r>
            <a:br>
              <a:rPr lang="en-GB" dirty="0" smtClean="0">
                <a:latin typeface="Comic Sans MS" panose="030F0702030302020204" pitchFamily="66" charset="0"/>
              </a:rPr>
            </a:br>
            <a:r>
              <a:rPr lang="en-GB" dirty="0" smtClean="0">
                <a:latin typeface="Comic Sans MS" panose="030F0702030302020204" pitchFamily="66" charset="0"/>
              </a:rPr>
              <a:t/>
            </a:r>
            <a:br>
              <a:rPr lang="en-GB" dirty="0" smtClean="0">
                <a:latin typeface="Comic Sans MS" panose="030F0702030302020204" pitchFamily="66" charset="0"/>
              </a:rPr>
            </a:br>
            <a:r>
              <a:rPr lang="en-GB" dirty="0" smtClean="0">
                <a:latin typeface="Comic Sans MS" panose="030F0702030302020204" pitchFamily="66" charset="0"/>
              </a:rPr>
              <a:t>E.g. </a:t>
            </a:r>
            <a:br>
              <a:rPr lang="en-GB" dirty="0" smtClean="0">
                <a:latin typeface="Comic Sans MS" panose="030F0702030302020204" pitchFamily="66" charset="0"/>
              </a:rPr>
            </a:br>
            <a:r>
              <a:rPr lang="en-GB" u="sng" dirty="0" smtClean="0">
                <a:latin typeface="Comic Sans MS" panose="030F0702030302020204" pitchFamily="66" charset="0"/>
              </a:rPr>
              <a:t>Party Food</a:t>
            </a:r>
            <a:r>
              <a:rPr lang="en-GB" dirty="0" smtClean="0">
                <a:latin typeface="Comic Sans MS" panose="030F0702030302020204" pitchFamily="66" charset="0"/>
              </a:rPr>
              <a:t/>
            </a:r>
            <a:br>
              <a:rPr lang="en-GB" dirty="0" smtClean="0">
                <a:latin typeface="Comic Sans MS" panose="030F0702030302020204" pitchFamily="66" charset="0"/>
              </a:rPr>
            </a:br>
            <a:r>
              <a:rPr lang="en-GB" dirty="0" smtClean="0">
                <a:latin typeface="Comic Sans MS" panose="030F0702030302020204" pitchFamily="66" charset="0"/>
              </a:rPr>
              <a:t>Sausages</a:t>
            </a:r>
            <a:r>
              <a:rPr lang="en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, </a:t>
            </a:r>
            <a:r>
              <a:rPr lang="en-GB" dirty="0" smtClean="0">
                <a:latin typeface="Comic Sans MS" panose="030F0702030302020204" pitchFamily="66" charset="0"/>
              </a:rPr>
              <a:t>crisps</a:t>
            </a:r>
            <a:r>
              <a:rPr lang="en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,</a:t>
            </a:r>
            <a:r>
              <a:rPr lang="en-GB" dirty="0" smtClean="0">
                <a:latin typeface="Comic Sans MS" panose="030F0702030302020204" pitchFamily="66" charset="0"/>
              </a:rPr>
              <a:t> sandwiches </a:t>
            </a:r>
            <a:r>
              <a:rPr lang="en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and</a:t>
            </a:r>
            <a:r>
              <a:rPr lang="en-GB" dirty="0" smtClean="0">
                <a:latin typeface="Comic Sans MS" panose="030F0702030302020204" pitchFamily="66" charset="0"/>
              </a:rPr>
              <a:t> pizza.</a:t>
            </a:r>
            <a:br>
              <a:rPr lang="en-GB" dirty="0" smtClean="0">
                <a:latin typeface="Comic Sans MS" panose="030F0702030302020204" pitchFamily="66" charset="0"/>
              </a:rPr>
            </a:br>
            <a:r>
              <a:rPr lang="en-GB" dirty="0" smtClean="0">
                <a:latin typeface="Comic Sans MS" panose="030F0702030302020204" pitchFamily="66" charset="0"/>
              </a:rPr>
              <a:t/>
            </a:r>
            <a:br>
              <a:rPr lang="en-GB" dirty="0" smtClean="0">
                <a:latin typeface="Comic Sans MS" panose="030F0702030302020204" pitchFamily="66" charset="0"/>
              </a:rPr>
            </a:b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20069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17920" y="164054"/>
            <a:ext cx="4728755" cy="649800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04949" y="783771"/>
            <a:ext cx="5264331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 dirty="0" smtClean="0">
                <a:latin typeface="Comic Sans MS" panose="030F0702030302020204" pitchFamily="66" charset="0"/>
              </a:rPr>
              <a:t>Your Task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Comic Sans MS" panose="030F0702030302020204" pitchFamily="66" charset="0"/>
              </a:rPr>
              <a:t>Read the headings on the Party planner sheet.</a:t>
            </a:r>
          </a:p>
          <a:p>
            <a:endParaRPr lang="en-GB" sz="2400" dirty="0" smtClean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Comic Sans MS" panose="030F0702030302020204" pitchFamily="66" charset="0"/>
              </a:rPr>
              <a:t>Write in the boxes with either a full sentence or a list</a:t>
            </a:r>
            <a:r>
              <a:rPr lang="en-GB" sz="2400" smtClean="0">
                <a:latin typeface="Comic Sans MS" panose="030F0702030302020204" pitchFamily="66" charset="0"/>
              </a:rPr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smtClean="0">
                <a:latin typeface="Comic Sans MS" panose="030F0702030302020204" pitchFamily="66" charset="0"/>
              </a:rPr>
              <a:t>Remember </a:t>
            </a:r>
            <a:r>
              <a:rPr lang="en-GB" sz="2400" dirty="0" smtClean="0">
                <a:latin typeface="Comic Sans MS" panose="030F0702030302020204" pitchFamily="66" charset="0"/>
              </a:rPr>
              <a:t>to use commas and ‘and’ in </a:t>
            </a:r>
            <a:r>
              <a:rPr lang="en-GB" sz="2400" smtClean="0">
                <a:latin typeface="Comic Sans MS" panose="030F0702030302020204" pitchFamily="66" charset="0"/>
              </a:rPr>
              <a:t>your list.</a:t>
            </a:r>
            <a:endParaRPr lang="en-GB" sz="2400" dirty="0" smtClean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u="sng" dirty="0" smtClean="0">
                <a:latin typeface="Comic Sans MS" panose="030F0702030302020204" pitchFamily="66" charset="0"/>
              </a:rPr>
              <a:t>Extension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Comic Sans MS" panose="030F0702030302020204" pitchFamily="66" charset="0"/>
              </a:rPr>
              <a:t>If you finish your plan, design a cake for the party!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27018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207</Words>
  <Application>Microsoft Office PowerPoint</Application>
  <PresentationFormat>Widescreen</PresentationFormat>
  <Paragraphs>23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Comic Sans MS</vt:lpstr>
      <vt:lpstr>Office Theme</vt:lpstr>
      <vt:lpstr>Literacy  Thursday 24th June</vt:lpstr>
      <vt:lpstr>PowerPoint Presentation</vt:lpstr>
      <vt:lpstr>PowerPoint Presentation</vt:lpstr>
      <vt:lpstr>We will need to write some lists of things we need.  How to write a list Put a comma between items on your list. Use ‘and’ between the last two items.  E.g.  Party Food Sausages, crisps, sandwiches and pizza.   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Literacy  Thursday 24th June</dc:title>
  <dc:creator>E Hanson BTP</dc:creator>
  <cp:lastModifiedBy>E Hanson BTP</cp:lastModifiedBy>
  <cp:revision>11</cp:revision>
  <dcterms:created xsi:type="dcterms:W3CDTF">2021-06-20T13:57:02Z</dcterms:created>
  <dcterms:modified xsi:type="dcterms:W3CDTF">2021-06-20T15:44:37Z</dcterms:modified>
</cp:coreProperties>
</file>