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2" r:id="rId13"/>
    <p:sldId id="318" r:id="rId14"/>
    <p:sldId id="299" r:id="rId15"/>
    <p:sldId id="300" r:id="rId16"/>
    <p:sldId id="313" r:id="rId17"/>
    <p:sldId id="301" r:id="rId18"/>
    <p:sldId id="311" r:id="rId19"/>
    <p:sldId id="314" r:id="rId20"/>
    <p:sldId id="308" r:id="rId21"/>
    <p:sldId id="304" r:id="rId22"/>
    <p:sldId id="315" r:id="rId23"/>
    <p:sldId id="307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equal groups?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are in each group?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302" y="2722240"/>
            <a:ext cx="1225361" cy="14905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59" y="2736057"/>
            <a:ext cx="1225361" cy="149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8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equal groups?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are in each group?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2227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95541" y="328940"/>
            <a:ext cx="1682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3930" y="291815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0852" y="4212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302" y="2722240"/>
            <a:ext cx="1225361" cy="14905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59" y="2736057"/>
            <a:ext cx="1225361" cy="14905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341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252603" y="43199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Circle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10" y="1859725"/>
            <a:ext cx="1714024" cy="19554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14" y="1859725"/>
            <a:ext cx="1714024" cy="19554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818" y="1859725"/>
            <a:ext cx="1714024" cy="19554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22" y="1859725"/>
            <a:ext cx="1714024" cy="1955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64173" y="35227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4 bananas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39910" y="4915073"/>
            <a:ext cx="2410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Half of 4 is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211740" y="4943120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186880" y="4923497"/>
            <a:ext cx="535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  <a:endParaRPr lang="en-GB" sz="36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81410" y="2156346"/>
            <a:ext cx="3448858" cy="1366426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0859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4935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286940" y="43199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Circle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85" y="2085864"/>
            <a:ext cx="1228073" cy="13141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871" y="2085864"/>
            <a:ext cx="1228073" cy="13141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457" y="2085864"/>
            <a:ext cx="1228073" cy="13141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043" y="2085864"/>
            <a:ext cx="1228073" cy="13141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64173" y="35227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8 cherries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39910" y="4915073"/>
            <a:ext cx="2410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Half of 8 is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198092" y="4929472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173232" y="4909849"/>
            <a:ext cx="535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81410" y="2074458"/>
            <a:ext cx="3448858" cy="1366426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078" y="2085864"/>
            <a:ext cx="1228073" cy="13141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664" y="2085864"/>
            <a:ext cx="1228073" cy="13141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250" y="2085864"/>
            <a:ext cx="1228073" cy="13141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833" y="2085864"/>
            <a:ext cx="1228073" cy="13141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0859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4935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230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298064" y="35085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Colour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972536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miley Face 4"/>
          <p:cNvSpPr/>
          <p:nvPr/>
        </p:nvSpPr>
        <p:spPr>
          <a:xfrm>
            <a:off x="2123812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/>
          <p:cNvSpPr/>
          <p:nvPr/>
        </p:nvSpPr>
        <p:spPr>
          <a:xfrm>
            <a:off x="3275088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/>
          <p:cNvSpPr/>
          <p:nvPr/>
        </p:nvSpPr>
        <p:spPr>
          <a:xfrm>
            <a:off x="4426364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/>
          <p:cNvSpPr/>
          <p:nvPr/>
        </p:nvSpPr>
        <p:spPr>
          <a:xfrm>
            <a:off x="5577640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6728916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826961"/>
            <a:ext cx="1251268" cy="15093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16" y="4866443"/>
            <a:ext cx="1359011" cy="11172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7372">
            <a:off x="1455557" y="1376336"/>
            <a:ext cx="926445" cy="105693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58914" y="325944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6 faces.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23448" y="3879369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Half of 6 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386094" y="3866472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361234" y="3846849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4039737" y="4766332"/>
            <a:ext cx="2006221" cy="799927"/>
          </a:xfrm>
          <a:prstGeom prst="wedgeRoundRectCallout">
            <a:avLst>
              <a:gd name="adj1" fmla="val 80053"/>
              <a:gd name="adj2" fmla="val 1877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750059" y="4858373"/>
            <a:ext cx="2446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thought of a different way!</a:t>
            </a:r>
          </a:p>
        </p:txBody>
      </p:sp>
      <p:sp>
        <p:nvSpPr>
          <p:cNvPr id="27" name="Smiley Face 26"/>
          <p:cNvSpPr/>
          <p:nvPr/>
        </p:nvSpPr>
        <p:spPr>
          <a:xfrm>
            <a:off x="972536" y="2245670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miley Face 27"/>
          <p:cNvSpPr/>
          <p:nvPr/>
        </p:nvSpPr>
        <p:spPr>
          <a:xfrm>
            <a:off x="2123812" y="2245670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miley Face 28"/>
          <p:cNvSpPr/>
          <p:nvPr/>
        </p:nvSpPr>
        <p:spPr>
          <a:xfrm>
            <a:off x="3275088" y="2245670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9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94553" y="4935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 animBg="1"/>
      <p:bldP spid="29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328103" y="2884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Colour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972536" y="2251881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miley Face 4"/>
          <p:cNvSpPr/>
          <p:nvPr/>
        </p:nvSpPr>
        <p:spPr>
          <a:xfrm>
            <a:off x="2123812" y="2251881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/>
          <p:cNvSpPr/>
          <p:nvPr/>
        </p:nvSpPr>
        <p:spPr>
          <a:xfrm>
            <a:off x="3275088" y="2251881"/>
            <a:ext cx="982069" cy="941693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/>
          <p:cNvSpPr/>
          <p:nvPr/>
        </p:nvSpPr>
        <p:spPr>
          <a:xfrm>
            <a:off x="4426364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/>
          <p:cNvSpPr/>
          <p:nvPr/>
        </p:nvSpPr>
        <p:spPr>
          <a:xfrm>
            <a:off x="5577640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6728916" y="2251881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826961"/>
            <a:ext cx="1251268" cy="15093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467" y="3811444"/>
            <a:ext cx="1359011" cy="1117250"/>
          </a:xfrm>
          <a:prstGeom prst="rect">
            <a:avLst/>
          </a:prstGeom>
        </p:spPr>
      </p:pic>
      <p:sp>
        <p:nvSpPr>
          <p:cNvPr id="14" name="Smiley Face 13"/>
          <p:cNvSpPr/>
          <p:nvPr/>
        </p:nvSpPr>
        <p:spPr>
          <a:xfrm>
            <a:off x="990103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miley Face 14"/>
          <p:cNvSpPr/>
          <p:nvPr/>
        </p:nvSpPr>
        <p:spPr>
          <a:xfrm>
            <a:off x="2141379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Smiley Face 15"/>
          <p:cNvSpPr/>
          <p:nvPr/>
        </p:nvSpPr>
        <p:spPr>
          <a:xfrm>
            <a:off x="3292655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miley Face 16"/>
          <p:cNvSpPr/>
          <p:nvPr/>
        </p:nvSpPr>
        <p:spPr>
          <a:xfrm>
            <a:off x="4443931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miley Face 17"/>
          <p:cNvSpPr/>
          <p:nvPr/>
        </p:nvSpPr>
        <p:spPr>
          <a:xfrm>
            <a:off x="5595207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miley Face 18"/>
          <p:cNvSpPr/>
          <p:nvPr/>
        </p:nvSpPr>
        <p:spPr>
          <a:xfrm>
            <a:off x="6746483" y="4839218"/>
            <a:ext cx="982069" cy="941693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7372">
            <a:off x="1455557" y="1376336"/>
            <a:ext cx="926445" cy="105693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58914" y="325944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6 faces.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8316" y="3866472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</a:t>
            </a:r>
            <a:r>
              <a:rPr lang="en-GB" sz="2800" dirty="0" smtClean="0">
                <a:latin typeface="Comic Sans MS" panose="030F0702030302020204" pitchFamily="66" charset="0"/>
              </a:rPr>
              <a:t>s half of 6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075762" y="3866472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050902" y="3846849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Smiley Face 24"/>
          <p:cNvSpPr/>
          <p:nvPr/>
        </p:nvSpPr>
        <p:spPr>
          <a:xfrm>
            <a:off x="2145469" y="4838248"/>
            <a:ext cx="982069" cy="941693"/>
          </a:xfrm>
          <a:prstGeom prst="smileyFac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miley Face 25"/>
          <p:cNvSpPr/>
          <p:nvPr/>
        </p:nvSpPr>
        <p:spPr>
          <a:xfrm>
            <a:off x="4448021" y="4838248"/>
            <a:ext cx="982069" cy="941693"/>
          </a:xfrm>
          <a:prstGeom prst="smileyFac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miley Face 26"/>
          <p:cNvSpPr/>
          <p:nvPr/>
        </p:nvSpPr>
        <p:spPr>
          <a:xfrm>
            <a:off x="6736925" y="4838248"/>
            <a:ext cx="982069" cy="941693"/>
          </a:xfrm>
          <a:prstGeom prst="smileyFac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757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26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4" y="1373293"/>
            <a:ext cx="977917" cy="12187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756" y="1373293"/>
            <a:ext cx="977917" cy="12187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768" y="1373293"/>
            <a:ext cx="977917" cy="12187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780" y="1373293"/>
            <a:ext cx="977917" cy="12187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92" y="1373293"/>
            <a:ext cx="977917" cy="12187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4" y="2602591"/>
            <a:ext cx="977917" cy="12187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756" y="2602591"/>
            <a:ext cx="977917" cy="12187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768" y="2602591"/>
            <a:ext cx="977917" cy="12187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780" y="2602591"/>
            <a:ext cx="977917" cy="12187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92" y="2602591"/>
            <a:ext cx="977917" cy="121878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454952" y="5148447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</a:t>
            </a:r>
            <a:r>
              <a:rPr lang="en-GB" sz="2800" dirty="0" smtClean="0">
                <a:latin typeface="Comic Sans MS" panose="030F0702030302020204" pitchFamily="66" charset="0"/>
              </a:rPr>
              <a:t>s half of 10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892398" y="5148447"/>
            <a:ext cx="485840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867538" y="5128824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97923" y="4050011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Half of 10 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060569" y="4037114"/>
            <a:ext cx="485840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35709" y="4017491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19618" y="1316270"/>
            <a:ext cx="4749421" cy="1275806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/>
      <p:bldP spid="19" grpId="0" animBg="1"/>
      <p:bldP spid="20" grpId="0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41" y="1534968"/>
            <a:ext cx="1457225" cy="16624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753" y="1534968"/>
            <a:ext cx="1457225" cy="16624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765" y="1534968"/>
            <a:ext cx="1457225" cy="16624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777" y="1534968"/>
            <a:ext cx="1457225" cy="16624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789" y="1534968"/>
            <a:ext cx="1457225" cy="16624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41" y="2518602"/>
            <a:ext cx="1457225" cy="16624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753" y="2518602"/>
            <a:ext cx="1457225" cy="16624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765" y="2518602"/>
            <a:ext cx="1457225" cy="16624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777" y="2518602"/>
            <a:ext cx="1457225" cy="16624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789" y="2518602"/>
            <a:ext cx="1457225" cy="166246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454952" y="5148447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</a:t>
            </a:r>
            <a:r>
              <a:rPr lang="en-GB" sz="2800" dirty="0" smtClean="0">
                <a:latin typeface="Comic Sans MS" panose="030F0702030302020204" pitchFamily="66" charset="0"/>
              </a:rPr>
              <a:t>s half of 14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892398" y="5148447"/>
            <a:ext cx="485840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867538" y="5128824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97923" y="4050011"/>
            <a:ext cx="2410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Half of 14 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060569" y="4037114"/>
            <a:ext cx="485840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35709" y="4017491"/>
            <a:ext cx="53555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21" y="1534968"/>
            <a:ext cx="1457225" cy="16624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21" y="2518602"/>
            <a:ext cx="1457225" cy="1662468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1199397" y="1752428"/>
            <a:ext cx="6402405" cy="105758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59" y="1534968"/>
            <a:ext cx="1457225" cy="16624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59" y="2518602"/>
            <a:ext cx="1457225" cy="16624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342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/>
      <p:bldP spid="19" grpId="0" animBg="1"/>
      <p:bldP spid="20" grpId="0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10" y="1739350"/>
            <a:ext cx="2642548" cy="253954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075863" y="2129052"/>
            <a:ext cx="2656196" cy="8750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876826" y="4702183"/>
            <a:ext cx="2844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Half of        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48908" y="4689286"/>
            <a:ext cx="485840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524048" y="4669663"/>
            <a:ext cx="53555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79513" y="4689286"/>
            <a:ext cx="510700" cy="50265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324921" y="4669663"/>
            <a:ext cx="64286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35" y="1697420"/>
            <a:ext cx="3458592" cy="2838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721674" y="1697419"/>
            <a:ext cx="3613327" cy="142791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849533" y="4825014"/>
            <a:ext cx="2844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Half of        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21614" y="4812117"/>
            <a:ext cx="534145" cy="50311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451968" y="4792494"/>
            <a:ext cx="67203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352220" y="4812117"/>
            <a:ext cx="510700" cy="50265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297628" y="4792494"/>
            <a:ext cx="64286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213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795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0.3|15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1.7|3.2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5.4|3.1|3.2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8.5|3.4|3.8|2.4|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1|0.9|8.6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2.8|8.7|2.5|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5.7|16.4|9.8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8.1|5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2.3|4|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3261</TotalTime>
  <Words>199</Words>
  <Application>Microsoft Office PowerPoint</Application>
  <PresentationFormat>On-screen Show (4:3)</PresentationFormat>
  <Paragraphs>65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 </vt:lpstr>
      <vt:lpstr>PowerPoint Presentation</vt:lpstr>
      <vt:lpstr>PowerPoint Presentation</vt:lpstr>
      <vt:lpstr>PowerPoint Presentation</vt:lpstr>
      <vt:lpstr>PowerPoint Presentation</vt:lpstr>
      <vt:lpstr>Have a go at questions 3 and 4 on the worksheet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221</cp:revision>
  <dcterms:created xsi:type="dcterms:W3CDTF">2019-07-05T11:02:13Z</dcterms:created>
  <dcterms:modified xsi:type="dcterms:W3CDTF">2021-06-10T10:12:00Z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