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21" r:id="rId16"/>
    <p:sldId id="326" r:id="rId17"/>
    <p:sldId id="320" r:id="rId18"/>
    <p:sldId id="328" r:id="rId19"/>
    <p:sldId id="318" r:id="rId20"/>
    <p:sldId id="327" r:id="rId21"/>
    <p:sldId id="325" r:id="rId22"/>
    <p:sldId id="31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E3159D7-96FF-4812-A6A8-BFAB1DAB31DE}"/>
    <pc:docChg chg="custSel modSld">
      <pc:chgData name="James Clegg" userId="c6df1435-7a36-4b38-be4d-16e68e91152f" providerId="ADAL" clId="{CE3159D7-96FF-4812-A6A8-BFAB1DAB31DE}" dt="2020-12-14T19:27:48.493" v="3" actId="552"/>
      <pc:docMkLst>
        <pc:docMk/>
      </pc:docMkLst>
      <pc:sldChg chg="addSp delSp modSp">
        <pc:chgData name="James Clegg" userId="c6df1435-7a36-4b38-be4d-16e68e91152f" providerId="ADAL" clId="{CE3159D7-96FF-4812-A6A8-BFAB1DAB31DE}" dt="2020-12-14T19:27:48.493" v="3" actId="552"/>
        <pc:sldMkLst>
          <pc:docMk/>
          <pc:sldMk cId="3463639803" sldId="296"/>
        </pc:sldMkLst>
        <pc:spChg chg="add del mod">
          <ac:chgData name="James Clegg" userId="c6df1435-7a36-4b38-be4d-16e68e91152f" providerId="ADAL" clId="{CE3159D7-96FF-4812-A6A8-BFAB1DAB31DE}" dt="2020-12-14T19:27:41.310" v="1" actId="478"/>
          <ac:spMkLst>
            <pc:docMk/>
            <pc:sldMk cId="3463639803" sldId="296"/>
            <ac:spMk id="2" creationId="{9306D77F-0D55-49E8-9DEC-D805AF3ADD34}"/>
          </ac:spMkLst>
        </pc:spChg>
        <pc:spChg chg="del">
          <ac:chgData name="James Clegg" userId="c6df1435-7a36-4b38-be4d-16e68e91152f" providerId="ADAL" clId="{CE3159D7-96FF-4812-A6A8-BFAB1DAB31DE}" dt="2020-12-14T19:27:38.299" v="0"/>
          <ac:spMkLst>
            <pc:docMk/>
            <pc:sldMk cId="3463639803" sldId="296"/>
            <ac:spMk id="4" creationId="{00000000-0000-0000-0000-000000000000}"/>
          </ac:spMkLst>
        </pc:spChg>
        <pc:picChg chg="add mod">
          <ac:chgData name="James Clegg" userId="c6df1435-7a36-4b38-be4d-16e68e91152f" providerId="ADAL" clId="{CE3159D7-96FF-4812-A6A8-BFAB1DAB31DE}" dt="2020-12-14T19:27:48.493" v="3" actId="552"/>
          <ac:picMkLst>
            <pc:docMk/>
            <pc:sldMk cId="3463639803" sldId="296"/>
            <ac:picMk id="3" creationId="{43A790CC-ED45-47F3-83A5-13E8B51B6B9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790CC-ED45-47F3-83A5-13E8B51B6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20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912" y="2836663"/>
            <a:ext cx="1741437" cy="7660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506" y="2836663"/>
            <a:ext cx="1741437" cy="7660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20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8476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25588" y="16199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56225" y="41696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912" y="2836663"/>
            <a:ext cx="1741437" cy="7660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506" y="2836663"/>
            <a:ext cx="1741437" cy="76609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91956" y="2836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510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93439" y="99231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368" y="4300614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 ones</a:t>
            </a:r>
            <a:r>
              <a:rPr lang="en-GB" sz="3200" dirty="0">
                <a:solidFill>
                  <a:srgbClr val="FFC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8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3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83" y="1546825"/>
            <a:ext cx="3608385" cy="2679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01824" y="975570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36144" y="4289778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853647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289" y="5436003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67217" y="325810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80394" y="33973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8145" y="32551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09163" y="17762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93439" y="99231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368" y="4300614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 ones</a:t>
            </a:r>
            <a:r>
              <a:rPr lang="en-GB" sz="3200" dirty="0">
                <a:solidFill>
                  <a:srgbClr val="FFC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16356" y="100634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293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79" y="1660440"/>
            <a:ext cx="3608385" cy="2679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6417" y="108747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3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33015" y="4442879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6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36713" y="33717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49890" y="351100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17641" y="336880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78659" y="18898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092" y="1707383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14611" y="18500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632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1213" y="404376"/>
            <a:ext cx="3678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know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my number bonds to 10!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245" y="2893054"/>
            <a:ext cx="2108339" cy="927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945" y="2893053"/>
            <a:ext cx="2108339" cy="9274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20162" y="1421026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2523" y="5110504"/>
            <a:ext cx="1425389" cy="10294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756" y="750623"/>
            <a:ext cx="1499055" cy="104933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463566" y="404253"/>
            <a:ext cx="4198717" cy="881512"/>
          </a:xfrm>
          <a:prstGeom prst="wedgeRoundRectCallout">
            <a:avLst>
              <a:gd name="adj1" fmla="val -49112"/>
              <a:gd name="adj2" fmla="val 7698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981062" y="4850126"/>
            <a:ext cx="3678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you know lots of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number bonds to 20!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2583415" y="4850003"/>
            <a:ext cx="4198717" cy="881512"/>
          </a:xfrm>
          <a:prstGeom prst="wedgeRoundRectCallout">
            <a:avLst>
              <a:gd name="adj1" fmla="val -49112"/>
              <a:gd name="adj2" fmla="val 7698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981062" y="3713360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9244" y="1944956"/>
            <a:ext cx="2108339" cy="9274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83667" y="4203795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027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3967 0.003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 animBg="1"/>
      <p:bldP spid="12" grpId="0"/>
      <p:bldP spid="13" grpId="0" animBg="1"/>
      <p:bldP spid="14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120162" y="1415425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81062" y="4830687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244" y="2442262"/>
            <a:ext cx="2108339" cy="9274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245" y="3381056"/>
            <a:ext cx="2108339" cy="927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185" y="3381055"/>
            <a:ext cx="2108339" cy="9274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9245" y="105249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2677" y="4621821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6231" y="4803930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58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4" grpId="0"/>
      <p:bldP spid="14" grpId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120162" y="1415425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81062" y="4830687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185" y="2453559"/>
            <a:ext cx="2108339" cy="9274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245" y="3381056"/>
            <a:ext cx="2108339" cy="927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185" y="3381055"/>
            <a:ext cx="2108339" cy="9274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9245" y="105249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2677" y="4621821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6231" y="4803930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963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4" grpId="0"/>
      <p:bldP spid="14" grpId="1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67586" y="2132297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9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18807" y="2129860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4841" y="135964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30178" y="1359647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00404" y="2102915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19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818804" y="2132297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67586" y="2976911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8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98313" y="2948842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79910" y="2921897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18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798310" y="2951279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867586" y="3780734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98313" y="3729143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79910" y="3702198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798310" y="3731580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98313" y="4597846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579910" y="4570901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798310" y="4600283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029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21" grpId="0"/>
      <p:bldP spid="22" grpId="0"/>
      <p:bldP spid="2" grpId="0" animBg="1"/>
      <p:bldP spid="23" grpId="0"/>
      <p:bldP spid="24" grpId="0"/>
      <p:bldP spid="25" grpId="0"/>
      <p:bldP spid="26" grpId="0" animBg="1"/>
      <p:bldP spid="27" grpId="0"/>
      <p:bldP spid="31" grpId="0"/>
      <p:bldP spid="32" grpId="0"/>
      <p:bldP spid="33" grpId="0" animBg="1"/>
      <p:bldP spid="34" grpId="0"/>
      <p:bldP spid="35" grpId="0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385754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1.5|16.1|9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0.6|1.4|4.4|9|2.6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.8|14.3|3.7|1.9|5.2|1.5|18|4.4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3.8|2.8|1.5|3.8|5|7.2|1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0.2|7.1|6.2|15.4|7.2|10.8|1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.5|1.3|1.2|4|5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.6|5.2|1.8|11.2|5.1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5|1.1|7|3.3|5.1|5.1|2.4|6.8|3.3|2.8|7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5751</TotalTime>
  <Words>288</Words>
  <Application>Microsoft Office PowerPoint</Application>
  <PresentationFormat>On-screen Show (4:3)</PresentationFormat>
  <Paragraphs>97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244</cp:revision>
  <dcterms:created xsi:type="dcterms:W3CDTF">2019-07-05T11:02:13Z</dcterms:created>
  <dcterms:modified xsi:type="dcterms:W3CDTF">2021-01-06T20:00:04Z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