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7"/>
  </p:notesMasterIdLst>
  <p:sldIdLst>
    <p:sldId id="279" r:id="rId2"/>
    <p:sldId id="293" r:id="rId3"/>
    <p:sldId id="294" r:id="rId4"/>
    <p:sldId id="295" r:id="rId5"/>
    <p:sldId id="296" r:id="rId6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an Davies" initials="ID" lastIdx="4" clrIdx="0">
    <p:extLst>
      <p:ext uri="{19B8F6BF-5375-455C-9EA6-DF929625EA0E}">
        <p15:presenceInfo xmlns:p15="http://schemas.microsoft.com/office/powerpoint/2012/main" userId="Ian Davies" providerId="None"/>
      </p:ext>
    </p:extLst>
  </p:cmAuthor>
  <p:cmAuthor id="2" name="Beth Smith" initials="BS" lastIdx="4" clrIdx="1">
    <p:extLst>
      <p:ext uri="{19B8F6BF-5375-455C-9EA6-DF929625EA0E}">
        <p15:presenceInfo xmlns:p15="http://schemas.microsoft.com/office/powerpoint/2012/main" userId="S-1-5-21-4068017444-3626633354-1663865159-345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035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138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487722851104528"/>
          <c:y val="3.5787964776007937E-2"/>
          <c:w val="0.83512277148895464"/>
          <c:h val="0.799079898963246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Red</c:v>
                </c:pt>
                <c:pt idx="1">
                  <c:v>Blue</c:v>
                </c:pt>
                <c:pt idx="2">
                  <c:v>Yellow</c:v>
                </c:pt>
                <c:pt idx="3">
                  <c:v>Green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6</c:v>
                </c:pt>
                <c:pt idx="2">
                  <c:v>9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73F-484F-82AF-5E152A3072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9"/>
        <c:overlap val="-27"/>
        <c:axId val="1584449551"/>
        <c:axId val="1584438735"/>
      </c:barChart>
      <c:catAx>
        <c:axId val="15844495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38735"/>
        <c:crosses val="autoZero"/>
        <c:auto val="1"/>
        <c:lblAlgn val="ctr"/>
        <c:lblOffset val="100"/>
        <c:noMultiLvlLbl val="0"/>
      </c:catAx>
      <c:valAx>
        <c:axId val="15844387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495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6487722851104528"/>
          <c:y val="3.5787964776007937E-2"/>
          <c:w val="0.83512277148895464"/>
          <c:h val="0.7990798989632468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Red</c:v>
                </c:pt>
                <c:pt idx="1">
                  <c:v>Blue</c:v>
                </c:pt>
                <c:pt idx="2">
                  <c:v>Yellow</c:v>
                </c:pt>
                <c:pt idx="3">
                  <c:v>Green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6</c:v>
                </c:pt>
                <c:pt idx="2">
                  <c:v>9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CD-47C5-8D13-45061D9AE7E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9"/>
        <c:overlap val="-27"/>
        <c:axId val="1584449551"/>
        <c:axId val="1584438735"/>
      </c:barChart>
      <c:catAx>
        <c:axId val="15844495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38735"/>
        <c:crosses val="autoZero"/>
        <c:auto val="1"/>
        <c:lblAlgn val="ctr"/>
        <c:lblOffset val="100"/>
        <c:noMultiLvlLbl val="0"/>
      </c:catAx>
      <c:valAx>
        <c:axId val="15844387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584449551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6/5/2021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emf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62EE71E-F04F-6741-9199-62240530E9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317" y="1154486"/>
            <a:ext cx="78486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58C31F2-9531-014B-9BDD-D7196BB88249}"/>
              </a:ext>
            </a:extLst>
          </p:cNvPr>
          <p:cNvSpPr txBox="1"/>
          <p:nvPr/>
        </p:nvSpPr>
        <p:spPr>
          <a:xfrm>
            <a:off x="1869083" y="4356679"/>
            <a:ext cx="4434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KG Primary Penmanship" panose="02000506000000020003" pitchFamily="2" charset="77"/>
                <a:cs typeface="Times New Roman" panose="02020603050405020304" pitchFamily="18" charset="0"/>
              </a:rPr>
              <a:t>£8.94            £8.49</a:t>
            </a:r>
          </a:p>
        </p:txBody>
      </p:sp>
      <p:sp>
        <p:nvSpPr>
          <p:cNvPr id="2" name="Oval 1"/>
          <p:cNvSpPr/>
          <p:nvPr/>
        </p:nvSpPr>
        <p:spPr>
          <a:xfrm>
            <a:off x="3083083" y="4283306"/>
            <a:ext cx="731520" cy="731520"/>
          </a:xfrm>
          <a:prstGeom prst="ellipse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135317">
            <a:off x="8438827" y="1197109"/>
            <a:ext cx="1063724" cy="388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22765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DE142A9-4AF4-D645-88F3-5188960A4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010" y="1113017"/>
            <a:ext cx="7848600" cy="5245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grpSp>
        <p:nvGrpSpPr>
          <p:cNvPr id="5" name="Group 4"/>
          <p:cNvGrpSpPr/>
          <p:nvPr/>
        </p:nvGrpSpPr>
        <p:grpSpPr>
          <a:xfrm>
            <a:off x="1915930" y="1618382"/>
            <a:ext cx="2878601" cy="2117185"/>
            <a:chOff x="2338825" y="1692440"/>
            <a:chExt cx="2878601" cy="2117185"/>
          </a:xfrm>
        </p:grpSpPr>
        <p:grpSp>
          <p:nvGrpSpPr>
            <p:cNvPr id="20" name="Group 19"/>
            <p:cNvGrpSpPr/>
            <p:nvPr/>
          </p:nvGrpSpPr>
          <p:grpSpPr>
            <a:xfrm>
              <a:off x="2587001" y="1830258"/>
              <a:ext cx="2630425" cy="1745673"/>
              <a:chOff x="1127169" y="1717964"/>
              <a:chExt cx="2630425" cy="1745673"/>
            </a:xfrm>
          </p:grpSpPr>
          <p:graphicFrame>
            <p:nvGraphicFramePr>
              <p:cNvPr id="21" name="Chart 20"/>
              <p:cNvGraphicFramePr/>
              <p:nvPr>
                <p:extLst>
                  <p:ext uri="{D42A27DB-BD31-4B8C-83A1-F6EECF244321}">
                    <p14:modId xmlns:p14="http://schemas.microsoft.com/office/powerpoint/2010/main" val="1312673800"/>
                  </p:ext>
                </p:extLst>
              </p:nvPr>
            </p:nvGraphicFramePr>
            <p:xfrm>
              <a:off x="1127169" y="1733553"/>
              <a:ext cx="2630425" cy="173008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cxnSp>
            <p:nvCxnSpPr>
              <p:cNvPr id="25" name="Straight Connector 24"/>
              <p:cNvCxnSpPr/>
              <p:nvPr/>
            </p:nvCxnSpPr>
            <p:spPr>
              <a:xfrm>
                <a:off x="1551708" y="1717964"/>
                <a:ext cx="0" cy="1440872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flipH="1">
                <a:off x="1551708" y="3158836"/>
                <a:ext cx="2205886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flipH="1">
                <a:off x="1435678" y="1820241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flipH="1">
                <a:off x="1435678" y="207741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flipH="1">
                <a:off x="1445203" y="234411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 flipH="1">
                <a:off x="1445203" y="2620341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4" name="Straight Connector 33"/>
              <p:cNvCxnSpPr/>
              <p:nvPr/>
            </p:nvCxnSpPr>
            <p:spPr>
              <a:xfrm flipH="1">
                <a:off x="1445203" y="289656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35" name="TextBox 34"/>
            <p:cNvSpPr txBox="1"/>
            <p:nvPr/>
          </p:nvSpPr>
          <p:spPr>
            <a:xfrm rot="16200000">
              <a:off x="1649849" y="2381416"/>
              <a:ext cx="1716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Number of children</a:t>
              </a: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447303" y="3471071"/>
              <a:ext cx="1716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Favourite colour</a:t>
              </a:r>
            </a:p>
          </p:txBody>
        </p:sp>
        <p:sp>
          <p:nvSpPr>
            <p:cNvPr id="3" name="Rectangle 2"/>
            <p:cNvSpPr/>
            <p:nvPr/>
          </p:nvSpPr>
          <p:spPr>
            <a:xfrm>
              <a:off x="2742202" y="1830258"/>
              <a:ext cx="154792" cy="157868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2693637" y="2831282"/>
              <a:ext cx="301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5</a:t>
              </a: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2689308" y="3101853"/>
              <a:ext cx="301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0</a:t>
              </a: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2673037" y="2562736"/>
              <a:ext cx="3588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10</a:t>
              </a: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686824" y="2287133"/>
              <a:ext cx="301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15</a:t>
              </a: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632978" y="2032073"/>
              <a:ext cx="3717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20</a:t>
              </a: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2632978" y="1777935"/>
              <a:ext cx="4914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25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8237379" y="607820"/>
            <a:ext cx="1298651" cy="1570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5948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F1804A9-3A4D-504F-99F7-FD0D82D690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077248"/>
            <a:ext cx="8280400" cy="58293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grpSp>
        <p:nvGrpSpPr>
          <p:cNvPr id="10" name="Group 9"/>
          <p:cNvGrpSpPr/>
          <p:nvPr/>
        </p:nvGrpSpPr>
        <p:grpSpPr>
          <a:xfrm>
            <a:off x="1884133" y="1570409"/>
            <a:ext cx="2878601" cy="2117185"/>
            <a:chOff x="2338825" y="1692440"/>
            <a:chExt cx="2878601" cy="2117185"/>
          </a:xfrm>
        </p:grpSpPr>
        <p:grpSp>
          <p:nvGrpSpPr>
            <p:cNvPr id="11" name="Group 10"/>
            <p:cNvGrpSpPr/>
            <p:nvPr/>
          </p:nvGrpSpPr>
          <p:grpSpPr>
            <a:xfrm>
              <a:off x="2587001" y="1830258"/>
              <a:ext cx="2630425" cy="1745673"/>
              <a:chOff x="1127169" y="1717964"/>
              <a:chExt cx="2630425" cy="1745673"/>
            </a:xfrm>
          </p:grpSpPr>
          <p:graphicFrame>
            <p:nvGraphicFramePr>
              <p:cNvPr id="24" name="Chart 23"/>
              <p:cNvGraphicFramePr/>
              <p:nvPr>
                <p:extLst>
                  <p:ext uri="{D42A27DB-BD31-4B8C-83A1-F6EECF244321}">
                    <p14:modId xmlns:p14="http://schemas.microsoft.com/office/powerpoint/2010/main" val="1516524930"/>
                  </p:ext>
                </p:extLst>
              </p:nvPr>
            </p:nvGraphicFramePr>
            <p:xfrm>
              <a:off x="1127169" y="1733553"/>
              <a:ext cx="2630425" cy="1730084"/>
            </p:xfrm>
            <a:graphic>
              <a:graphicData uri="http://schemas.openxmlformats.org/drawingml/2006/chart">
                <c:chart xmlns:c="http://schemas.openxmlformats.org/drawingml/2006/chart" xmlns:r="http://schemas.openxmlformats.org/officeDocument/2006/relationships" r:id="rId3"/>
              </a:graphicData>
            </a:graphic>
          </p:graphicFrame>
          <p:cxnSp>
            <p:nvCxnSpPr>
              <p:cNvPr id="25" name="Straight Connector 24"/>
              <p:cNvCxnSpPr/>
              <p:nvPr/>
            </p:nvCxnSpPr>
            <p:spPr>
              <a:xfrm>
                <a:off x="1551708" y="1717964"/>
                <a:ext cx="0" cy="1440872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6" name="Straight Connector 25"/>
              <p:cNvCxnSpPr/>
              <p:nvPr/>
            </p:nvCxnSpPr>
            <p:spPr>
              <a:xfrm flipH="1">
                <a:off x="1551708" y="3158836"/>
                <a:ext cx="2205886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 flipH="1">
                <a:off x="1435678" y="1820241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 flipH="1">
                <a:off x="1435678" y="207741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 flipH="1">
                <a:off x="1445203" y="234411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 flipH="1">
                <a:off x="1445203" y="2620341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 flipH="1">
                <a:off x="1445203" y="2896566"/>
                <a:ext cx="110835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" name="TextBox 11"/>
            <p:cNvSpPr txBox="1"/>
            <p:nvPr/>
          </p:nvSpPr>
          <p:spPr>
            <a:xfrm rot="16200000">
              <a:off x="1649849" y="2381416"/>
              <a:ext cx="1716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Number of children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447303" y="3471071"/>
              <a:ext cx="171650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Favourite colour</a:t>
              </a: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2742202" y="1830258"/>
              <a:ext cx="154792" cy="1578688"/>
            </a:xfrm>
            <a:prstGeom prst="rect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667510" y="2831282"/>
              <a:ext cx="359415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10</a:t>
              </a: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2689308" y="3101853"/>
              <a:ext cx="301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0</a:t>
              </a: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2620162" y="2562736"/>
              <a:ext cx="43439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20</a:t>
              </a: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621658" y="2299996"/>
              <a:ext cx="39842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30</a:t>
              </a: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632978" y="2032073"/>
              <a:ext cx="371757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40</a:t>
              </a: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632978" y="1777935"/>
              <a:ext cx="49147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en-GB" sz="1600" dirty="0">
                  <a:latin typeface="KG Primary Penmanship" panose="02000506000000020003" pitchFamily="2" charset="0"/>
                </a:rPr>
                <a:t>50</a:t>
              </a: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1259" y="784816"/>
            <a:ext cx="1629516" cy="162951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C02DFC4-F3EB-4542-B885-F45089F704F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0925" y="5072766"/>
            <a:ext cx="3810000" cy="86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1109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9A069D4-3C99-2E42-908C-F510834EE8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297" y="1120235"/>
            <a:ext cx="78486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6394519"/>
              </p:ext>
            </p:extLst>
          </p:nvPr>
        </p:nvGraphicFramePr>
        <p:xfrm>
          <a:off x="1451428" y="1793206"/>
          <a:ext cx="4787416" cy="176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9616">
                  <a:extLst>
                    <a:ext uri="{9D8B030D-6E8A-4147-A177-3AD203B41FA5}">
                      <a16:colId xmlns:a16="http://schemas.microsoft.com/office/drawing/2014/main" val="3140215901"/>
                    </a:ext>
                  </a:extLst>
                </a:gridCol>
                <a:gridCol w="3007800">
                  <a:extLst>
                    <a:ext uri="{9D8B030D-6E8A-4147-A177-3AD203B41FA5}">
                      <a16:colId xmlns:a16="http://schemas.microsoft.com/office/drawing/2014/main" val="3187634817"/>
                    </a:ext>
                  </a:extLst>
                </a:gridCol>
              </a:tblGrid>
              <a:tr h="381958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Sport played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Number of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 children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20371"/>
                  </a:ext>
                </a:extLst>
              </a:tr>
              <a:tr h="392034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Football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855143"/>
                  </a:ext>
                </a:extLst>
              </a:tr>
              <a:tr h="44179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Rugby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9588704"/>
                  </a:ext>
                </a:extLst>
              </a:tr>
              <a:tr h="44179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Netball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236727"/>
                  </a:ext>
                </a:extLst>
              </a:tr>
            </a:tbl>
          </a:graphicData>
        </a:graphic>
      </p:graphicFrame>
      <p:sp>
        <p:nvSpPr>
          <p:cNvPr id="33" name="Oval 32"/>
          <p:cNvSpPr/>
          <p:nvPr/>
        </p:nvSpPr>
        <p:spPr>
          <a:xfrm>
            <a:off x="3293962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698487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4103012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4507537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293962" y="2683755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3696244" y="2682695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099358" y="267783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4912062" y="2235413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3293962" y="3152189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3698487" y="3152189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4103012" y="3152189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4507537" y="3152189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Pie 44"/>
          <p:cNvSpPr/>
          <p:nvPr/>
        </p:nvSpPr>
        <p:spPr>
          <a:xfrm>
            <a:off x="5336619" y="2235413"/>
            <a:ext cx="324619" cy="336884"/>
          </a:xfrm>
          <a:prstGeom prst="pie">
            <a:avLst>
              <a:gd name="adj1" fmla="val 5347382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47" name="Oval 46"/>
          <p:cNvSpPr/>
          <p:nvPr/>
        </p:nvSpPr>
        <p:spPr>
          <a:xfrm>
            <a:off x="6422642" y="3018916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104" y="5108555"/>
            <a:ext cx="1089901" cy="96033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319" y="4939045"/>
            <a:ext cx="1167732" cy="132415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871" y="4988600"/>
            <a:ext cx="1238034" cy="122504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892" y="5028597"/>
            <a:ext cx="1257342" cy="112024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7725" y="5024386"/>
            <a:ext cx="1257342" cy="112024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0943" y="4988600"/>
            <a:ext cx="1257342" cy="11202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5153" y="785667"/>
            <a:ext cx="1440966" cy="14409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63E8155-47C1-FD4E-B56B-AE930A0BE9B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138847" y="2343928"/>
            <a:ext cx="3175000" cy="135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5296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9087CC-5EAD-1441-BCD5-96BF8979D1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5225" y="1130585"/>
            <a:ext cx="7848600" cy="5486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4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6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graphicFrame>
        <p:nvGraphicFramePr>
          <p:cNvPr id="42" name="Table 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5996718"/>
              </p:ext>
            </p:extLst>
          </p:nvPr>
        </p:nvGraphicFramePr>
        <p:xfrm>
          <a:off x="1451428" y="2289357"/>
          <a:ext cx="4787416" cy="1767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79616">
                  <a:extLst>
                    <a:ext uri="{9D8B030D-6E8A-4147-A177-3AD203B41FA5}">
                      <a16:colId xmlns:a16="http://schemas.microsoft.com/office/drawing/2014/main" val="3140215901"/>
                    </a:ext>
                  </a:extLst>
                </a:gridCol>
                <a:gridCol w="3007800">
                  <a:extLst>
                    <a:ext uri="{9D8B030D-6E8A-4147-A177-3AD203B41FA5}">
                      <a16:colId xmlns:a16="http://schemas.microsoft.com/office/drawing/2014/main" val="3187634817"/>
                    </a:ext>
                  </a:extLst>
                </a:gridCol>
              </a:tblGrid>
              <a:tr h="381958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Sport played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Number of</a:t>
                      </a:r>
                      <a:r>
                        <a:rPr lang="en-GB" sz="2000" b="0" baseline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 children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81720371"/>
                  </a:ext>
                </a:extLst>
              </a:tr>
              <a:tr h="392034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Football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98855143"/>
                  </a:ext>
                </a:extLst>
              </a:tr>
              <a:tr h="44179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Rugby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79588704"/>
                  </a:ext>
                </a:extLst>
              </a:tr>
              <a:tr h="441798">
                <a:tc>
                  <a:txBody>
                    <a:bodyPr/>
                    <a:lstStyle/>
                    <a:p>
                      <a:pPr algn="ctr"/>
                      <a:r>
                        <a:rPr lang="en-GB" sz="2400" b="0" dirty="0">
                          <a:solidFill>
                            <a:schemeClr val="tx1"/>
                          </a:solidFill>
                          <a:latin typeface="KG Primary Penmanship" panose="02000506000000020003" pitchFamily="2" charset="0"/>
                        </a:rPr>
                        <a:t>Netball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24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8236727"/>
                  </a:ext>
                </a:extLst>
              </a:tr>
            </a:tbl>
          </a:graphicData>
        </a:graphic>
      </p:graphicFrame>
      <p:sp>
        <p:nvSpPr>
          <p:cNvPr id="43" name="Oval 42"/>
          <p:cNvSpPr/>
          <p:nvPr/>
        </p:nvSpPr>
        <p:spPr>
          <a:xfrm>
            <a:off x="3293962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698487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103012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4507537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3293962" y="3179906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3696244" y="3178846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912062" y="2731564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3293962" y="3648340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3698487" y="3648340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103012" y="3648340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6422642" y="3593445"/>
            <a:ext cx="336884" cy="33688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Pie 57"/>
          <p:cNvSpPr/>
          <p:nvPr/>
        </p:nvSpPr>
        <p:spPr>
          <a:xfrm>
            <a:off x="4115277" y="3171562"/>
            <a:ext cx="324619" cy="336884"/>
          </a:xfrm>
          <a:prstGeom prst="pie">
            <a:avLst>
              <a:gd name="adj1" fmla="val 5347382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9" name="Pie 58"/>
          <p:cNvSpPr/>
          <p:nvPr/>
        </p:nvSpPr>
        <p:spPr>
          <a:xfrm>
            <a:off x="4495831" y="3648340"/>
            <a:ext cx="324619" cy="336884"/>
          </a:xfrm>
          <a:prstGeom prst="pie">
            <a:avLst>
              <a:gd name="adj1" fmla="val 10828695"/>
              <a:gd name="adj2" fmla="val 1620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5925" y="758371"/>
            <a:ext cx="1694850" cy="16948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76C4904-42C4-3D4B-AE1E-6EA1E9BE35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2824" y="2897956"/>
            <a:ext cx="3175000" cy="134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3161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12764</TotalTime>
  <Words>82</Words>
  <Application>Microsoft Office PowerPoint</Application>
  <PresentationFormat>A4 Paper (210x297 mm)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Bariol</vt:lpstr>
      <vt:lpstr>Calibri</vt:lpstr>
      <vt:lpstr>KG Primary Penmanship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K Smith BTP</cp:lastModifiedBy>
  <cp:revision>199</cp:revision>
  <dcterms:created xsi:type="dcterms:W3CDTF">2019-10-15T10:24:11Z</dcterms:created>
  <dcterms:modified xsi:type="dcterms:W3CDTF">2021-06-05T11:17:04Z</dcterms:modified>
</cp:coreProperties>
</file>