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9" r:id="rId12"/>
    <p:sldId id="305" r:id="rId13"/>
    <p:sldId id="314" r:id="rId14"/>
    <p:sldId id="301" r:id="rId15"/>
    <p:sldId id="309" r:id="rId16"/>
    <p:sldId id="313" r:id="rId17"/>
    <p:sldId id="308" r:id="rId18"/>
    <p:sldId id="311" r:id="rId19"/>
    <p:sldId id="312" r:id="rId20"/>
    <p:sldId id="31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many?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0" y="1677561"/>
            <a:ext cx="2576513" cy="25098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00" y="4400021"/>
            <a:ext cx="2041420" cy="15952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59" y="3760055"/>
            <a:ext cx="1156183" cy="14593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890" y="1720478"/>
            <a:ext cx="3059606" cy="20613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277" y="3738312"/>
            <a:ext cx="1156183" cy="14593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352" y="4788001"/>
            <a:ext cx="1156183" cy="14593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460" y="4845479"/>
            <a:ext cx="1156183" cy="14593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901" y="3781800"/>
            <a:ext cx="1156183" cy="14593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Why count in 5s?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091" y="2090804"/>
            <a:ext cx="1530266" cy="14247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60" y="1964041"/>
            <a:ext cx="2080351" cy="19368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71" y="3764440"/>
            <a:ext cx="1879682" cy="2286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55" y="4494067"/>
            <a:ext cx="983393" cy="14017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829" y="1610860"/>
            <a:ext cx="1753435" cy="1904675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23111929-D9FA-DA4F-8B1D-0E351F934B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90218" y="3973408"/>
            <a:ext cx="2029386" cy="10413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23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5’s?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0553" y="1177844"/>
            <a:ext cx="6058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5s with your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fingers and thumbs?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1"/>
          <a:stretch/>
        </p:blipFill>
        <p:spPr>
          <a:xfrm>
            <a:off x="507512" y="3447471"/>
            <a:ext cx="7669838" cy="1262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08" y="4518381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114" y="447483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633" y="2692872"/>
            <a:ext cx="1062996" cy="9896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42" y="2692772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12" y="2687004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111" y="4474835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455" y="2673471"/>
            <a:ext cx="1062996" cy="9896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60" y="4474835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366" y="2692943"/>
            <a:ext cx="1062996" cy="9896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471" y="4437157"/>
            <a:ext cx="1062996" cy="9896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</a:t>
            </a:r>
            <a:r>
              <a:rPr lang="en-GB" sz="3200" dirty="0">
                <a:latin typeface="Comic Sans MS" panose="030F0702030302020204" pitchFamily="66" charset="0"/>
              </a:rPr>
              <a:t>c</a:t>
            </a:r>
            <a:r>
              <a:rPr lang="en-GB" sz="3200" dirty="0" smtClean="0">
                <a:latin typeface="Comic Sans MS" panose="030F0702030302020204" pitchFamily="66" charset="0"/>
              </a:rPr>
              <a:t>ounting backwards in 5s!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613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this with a </a:t>
            </a:r>
            <a:br>
              <a:rPr lang="en-GB" dirty="0" smtClean="0"/>
            </a:br>
            <a:r>
              <a:rPr lang="en-GB" dirty="0" smtClean="0"/>
              <a:t>partner.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650853" y="2839802"/>
            <a:ext cx="244395" cy="257358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086360" y="3352452"/>
            <a:ext cx="244395" cy="2067707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970808" y="2854091"/>
            <a:ext cx="244395" cy="49836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728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02725 -0.0009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02725 -0.0009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" grpId="0" animBg="1"/>
      <p:bldP spid="2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5s when you colour in a 50 chart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7134">
            <a:off x="1178229" y="310284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9" y="587021"/>
            <a:ext cx="4561810" cy="32109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607" y="3330222"/>
            <a:ext cx="3651904" cy="352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4110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0.1|10.8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5|6.8|8.9|7.1|7.6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3|2|2.4|1.7|1.9|2|1.7|1.6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4.4|2.5|2|2.1|1.7|2.6|1.7|2.3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2|1|0.8|1.2|0.8|0.8|1.1|0.7|0.7|5.7|1.2|8.9|9.8|1.1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5771</TotalTime>
  <Words>78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5’s?</vt:lpstr>
      <vt:lpstr>PowerPoint Presentation</vt:lpstr>
      <vt:lpstr>PowerPoint Presentation</vt:lpstr>
      <vt:lpstr>Try this with a  partner.</vt:lpstr>
      <vt:lpstr>PowerPoint Presentation</vt:lpstr>
      <vt:lpstr>You can practice skip counting by 5s when you colour in a 50 chart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222</cp:revision>
  <dcterms:created xsi:type="dcterms:W3CDTF">2019-07-05T11:02:13Z</dcterms:created>
  <dcterms:modified xsi:type="dcterms:W3CDTF">2021-02-12T15:12:06Z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