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298" r:id="rId13"/>
    <p:sldId id="317" r:id="rId14"/>
    <p:sldId id="299" r:id="rId15"/>
    <p:sldId id="300" r:id="rId16"/>
    <p:sldId id="319" r:id="rId17"/>
    <p:sldId id="304" r:id="rId18"/>
    <p:sldId id="307" r:id="rId19"/>
    <p:sldId id="306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01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299E"/>
    <a:srgbClr val="F69335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10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92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0" Type="http://schemas.openxmlformats.org/officeDocument/2006/relationships/image" Target="../media/image21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1.png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Relationship Id="rId6" Type="http://schemas.openxmlformats.org/officeDocument/2006/relationships/image" Target="../media/image17.png"/><Relationship Id="rId5" Type="http://schemas.openxmlformats.org/officeDocument/2006/relationships/image" Target="../media/image22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46565"/>
            <a:ext cx="6127011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2"/>
          <a:srcRect r="47979" b="939"/>
          <a:stretch/>
        </p:blipFill>
        <p:spPr>
          <a:xfrm>
            <a:off x="4682293" y="2542131"/>
            <a:ext cx="336179" cy="64620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2"/>
          <a:srcRect r="47979" b="939"/>
          <a:stretch/>
        </p:blipFill>
        <p:spPr>
          <a:xfrm>
            <a:off x="2749023" y="1773584"/>
            <a:ext cx="336179" cy="646205"/>
          </a:xfrm>
          <a:prstGeom prst="rect">
            <a:avLst/>
          </a:prstGeom>
        </p:spPr>
      </p:pic>
      <p:sp>
        <p:nvSpPr>
          <p:cNvPr id="49" name="Oval 48"/>
          <p:cNvSpPr/>
          <p:nvPr/>
        </p:nvSpPr>
        <p:spPr>
          <a:xfrm>
            <a:off x="1806885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2"/>
          <a:srcRect r="47979" b="939"/>
          <a:stretch/>
        </p:blipFill>
        <p:spPr>
          <a:xfrm>
            <a:off x="829221" y="974995"/>
            <a:ext cx="336179" cy="64620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695550" y="334776"/>
            <a:ext cx="7497474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What comes next? 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Count in halves to 5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841400" y="984589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0" name="Straight Connector 19"/>
          <p:cNvCxnSpPr>
            <a:stCxn id="3" idx="0"/>
            <a:endCxn id="3" idx="4"/>
          </p:cNvCxnSpPr>
          <p:nvPr/>
        </p:nvCxnSpPr>
        <p:spPr>
          <a:xfrm>
            <a:off x="1165400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1795365" y="984589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4" name="Straight Connector 23"/>
          <p:cNvCxnSpPr>
            <a:stCxn id="23" idx="0"/>
            <a:endCxn id="23" idx="4"/>
          </p:cNvCxnSpPr>
          <p:nvPr/>
        </p:nvCxnSpPr>
        <p:spPr>
          <a:xfrm>
            <a:off x="2119365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2749330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6" name="Straight Connector 25"/>
          <p:cNvCxnSpPr>
            <a:stCxn id="25" idx="0"/>
            <a:endCxn id="25" idx="4"/>
          </p:cNvCxnSpPr>
          <p:nvPr/>
        </p:nvCxnSpPr>
        <p:spPr>
          <a:xfrm>
            <a:off x="3073330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2749330" y="1766198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8" name="Straight Connector 27"/>
          <p:cNvCxnSpPr>
            <a:stCxn id="27" idx="0"/>
            <a:endCxn id="27" idx="4"/>
          </p:cNvCxnSpPr>
          <p:nvPr/>
        </p:nvCxnSpPr>
        <p:spPr>
          <a:xfrm>
            <a:off x="3073330" y="1766198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Oval 28"/>
          <p:cNvSpPr/>
          <p:nvPr/>
        </p:nvSpPr>
        <p:spPr>
          <a:xfrm>
            <a:off x="3704903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0" name="Straight Connector 29"/>
          <p:cNvCxnSpPr>
            <a:stCxn id="29" idx="0"/>
            <a:endCxn id="29" idx="4"/>
          </p:cNvCxnSpPr>
          <p:nvPr/>
        </p:nvCxnSpPr>
        <p:spPr>
          <a:xfrm>
            <a:off x="4028903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3704903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2" name="Straight Connector 31"/>
          <p:cNvCxnSpPr>
            <a:stCxn id="31" idx="0"/>
            <a:endCxn id="31" idx="4"/>
          </p:cNvCxnSpPr>
          <p:nvPr/>
        </p:nvCxnSpPr>
        <p:spPr>
          <a:xfrm>
            <a:off x="4028903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4676903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4" name="Straight Connector 33"/>
          <p:cNvCxnSpPr>
            <a:stCxn id="33" idx="0"/>
            <a:endCxn id="33" idx="4"/>
          </p:cNvCxnSpPr>
          <p:nvPr/>
        </p:nvCxnSpPr>
        <p:spPr>
          <a:xfrm>
            <a:off x="5000903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4676903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6" name="Straight Connector 35"/>
          <p:cNvCxnSpPr>
            <a:stCxn id="35" idx="0"/>
            <a:endCxn id="35" idx="4"/>
          </p:cNvCxnSpPr>
          <p:nvPr/>
        </p:nvCxnSpPr>
        <p:spPr>
          <a:xfrm>
            <a:off x="5000903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4676903" y="2534744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8" name="Straight Connector 37"/>
          <p:cNvCxnSpPr>
            <a:stCxn id="37" idx="0"/>
            <a:endCxn id="37" idx="4"/>
          </p:cNvCxnSpPr>
          <p:nvPr/>
        </p:nvCxnSpPr>
        <p:spPr>
          <a:xfrm>
            <a:off x="5000903" y="2534744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5547392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5547392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547392" y="2521681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5871392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5871392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871392" y="2521681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3"/>
          <a:srcRect r="47979" b="939"/>
          <a:stretch/>
        </p:blipFill>
        <p:spPr>
          <a:xfrm>
            <a:off x="4682293" y="2542131"/>
            <a:ext cx="336179" cy="64620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3"/>
          <a:srcRect r="47979" b="939"/>
          <a:stretch/>
        </p:blipFill>
        <p:spPr>
          <a:xfrm>
            <a:off x="2749023" y="1773584"/>
            <a:ext cx="336179" cy="646205"/>
          </a:xfrm>
          <a:prstGeom prst="rect">
            <a:avLst/>
          </a:prstGeom>
        </p:spPr>
      </p:pic>
      <p:sp>
        <p:nvSpPr>
          <p:cNvPr id="49" name="Oval 48"/>
          <p:cNvSpPr/>
          <p:nvPr/>
        </p:nvSpPr>
        <p:spPr>
          <a:xfrm>
            <a:off x="1806885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3"/>
          <a:srcRect r="47979" b="939"/>
          <a:stretch/>
        </p:blipFill>
        <p:spPr>
          <a:xfrm>
            <a:off x="829221" y="974995"/>
            <a:ext cx="336179" cy="64620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695550" y="334776"/>
            <a:ext cx="7497474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What comes next? 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Count in halves to 5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53841" y="4621741"/>
                <a:ext cx="1426200" cy="830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3841" y="4621741"/>
                <a:ext cx="1426200" cy="830868"/>
              </a:xfrm>
              <a:prstGeom prst="rect">
                <a:avLst/>
              </a:prstGeom>
              <a:blipFill>
                <a:blip r:embed="rId6"/>
                <a:stretch>
                  <a:fillRect b="-66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913726" y="4742287"/>
            <a:ext cx="653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1,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222624" y="4621741"/>
                <a:ext cx="1426200" cy="830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624" y="4621741"/>
                <a:ext cx="1426200" cy="830868"/>
              </a:xfrm>
              <a:prstGeom prst="rect">
                <a:avLst/>
              </a:prstGeom>
              <a:blipFill>
                <a:blip r:embed="rId7"/>
                <a:stretch>
                  <a:fillRect b="-66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13478" y="4621741"/>
                <a:ext cx="1426200" cy="830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3478" y="4621741"/>
                <a:ext cx="1426200" cy="830868"/>
              </a:xfrm>
              <a:prstGeom prst="rect">
                <a:avLst/>
              </a:prstGeom>
              <a:blipFill>
                <a:blip r:embed="rId8"/>
                <a:stretch>
                  <a:fillRect b="-66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4695434" y="4742287"/>
            <a:ext cx="653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3,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004332" y="4621741"/>
                <a:ext cx="1426200" cy="830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332" y="4621741"/>
                <a:ext cx="1426200" cy="830868"/>
              </a:xfrm>
              <a:prstGeom prst="rect">
                <a:avLst/>
              </a:prstGeom>
              <a:blipFill>
                <a:blip r:embed="rId9"/>
                <a:stretch>
                  <a:fillRect b="-66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304580" y="4742287"/>
            <a:ext cx="653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2, 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86288" y="4742287"/>
            <a:ext cx="653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4,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395186" y="4621741"/>
                <a:ext cx="1426200" cy="830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5186" y="4621741"/>
                <a:ext cx="1426200" cy="830868"/>
              </a:xfrm>
              <a:prstGeom prst="rect">
                <a:avLst/>
              </a:prstGeom>
              <a:blipFill>
                <a:blip r:embed="rId10"/>
                <a:stretch>
                  <a:fillRect b="-66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7477139" y="4742287"/>
            <a:ext cx="653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5  </a:t>
            </a:r>
          </a:p>
        </p:txBody>
      </p:sp>
      <p:sp>
        <p:nvSpPr>
          <p:cNvPr id="3" name="Oval 2"/>
          <p:cNvSpPr/>
          <p:nvPr/>
        </p:nvSpPr>
        <p:spPr>
          <a:xfrm>
            <a:off x="841400" y="984589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0" name="Straight Connector 19"/>
          <p:cNvCxnSpPr>
            <a:stCxn id="3" idx="0"/>
            <a:endCxn id="3" idx="4"/>
          </p:cNvCxnSpPr>
          <p:nvPr/>
        </p:nvCxnSpPr>
        <p:spPr>
          <a:xfrm>
            <a:off x="1165400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1795365" y="984589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4" name="Straight Connector 23"/>
          <p:cNvCxnSpPr>
            <a:stCxn id="23" idx="0"/>
            <a:endCxn id="23" idx="4"/>
          </p:cNvCxnSpPr>
          <p:nvPr/>
        </p:nvCxnSpPr>
        <p:spPr>
          <a:xfrm>
            <a:off x="2119365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2749330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6" name="Straight Connector 25"/>
          <p:cNvCxnSpPr>
            <a:stCxn id="25" idx="0"/>
            <a:endCxn id="25" idx="4"/>
          </p:cNvCxnSpPr>
          <p:nvPr/>
        </p:nvCxnSpPr>
        <p:spPr>
          <a:xfrm>
            <a:off x="3073330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2749330" y="1753135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8" name="Straight Connector 27"/>
          <p:cNvCxnSpPr>
            <a:stCxn id="27" idx="0"/>
            <a:endCxn id="27" idx="4"/>
          </p:cNvCxnSpPr>
          <p:nvPr/>
        </p:nvCxnSpPr>
        <p:spPr>
          <a:xfrm>
            <a:off x="3073330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Oval 28"/>
          <p:cNvSpPr/>
          <p:nvPr/>
        </p:nvSpPr>
        <p:spPr>
          <a:xfrm>
            <a:off x="3704903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0" name="Straight Connector 29"/>
          <p:cNvCxnSpPr>
            <a:stCxn id="29" idx="0"/>
            <a:endCxn id="29" idx="4"/>
          </p:cNvCxnSpPr>
          <p:nvPr/>
        </p:nvCxnSpPr>
        <p:spPr>
          <a:xfrm>
            <a:off x="4028903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3704903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2" name="Straight Connector 31"/>
          <p:cNvCxnSpPr>
            <a:stCxn id="31" idx="0"/>
            <a:endCxn id="31" idx="4"/>
          </p:cNvCxnSpPr>
          <p:nvPr/>
        </p:nvCxnSpPr>
        <p:spPr>
          <a:xfrm>
            <a:off x="4028903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4676903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4" name="Straight Connector 33"/>
          <p:cNvCxnSpPr>
            <a:stCxn id="33" idx="0"/>
            <a:endCxn id="33" idx="4"/>
          </p:cNvCxnSpPr>
          <p:nvPr/>
        </p:nvCxnSpPr>
        <p:spPr>
          <a:xfrm>
            <a:off x="5000903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4676903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6" name="Straight Connector 35"/>
          <p:cNvCxnSpPr>
            <a:stCxn id="35" idx="0"/>
            <a:endCxn id="35" idx="4"/>
          </p:cNvCxnSpPr>
          <p:nvPr/>
        </p:nvCxnSpPr>
        <p:spPr>
          <a:xfrm>
            <a:off x="5000903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4676903" y="2521681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8" name="Straight Connector 37"/>
          <p:cNvCxnSpPr>
            <a:stCxn id="37" idx="0"/>
            <a:endCxn id="37" idx="4"/>
          </p:cNvCxnSpPr>
          <p:nvPr/>
        </p:nvCxnSpPr>
        <p:spPr>
          <a:xfrm>
            <a:off x="5000903" y="2521681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5547392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40" name="Straight Connector 39"/>
          <p:cNvCxnSpPr>
            <a:stCxn id="39" idx="0"/>
            <a:endCxn id="39" idx="4"/>
          </p:cNvCxnSpPr>
          <p:nvPr/>
        </p:nvCxnSpPr>
        <p:spPr>
          <a:xfrm>
            <a:off x="5871392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>
            <a:off x="5547392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42" name="Straight Connector 41"/>
          <p:cNvCxnSpPr>
            <a:stCxn id="41" idx="0"/>
            <a:endCxn id="41" idx="4"/>
          </p:cNvCxnSpPr>
          <p:nvPr/>
        </p:nvCxnSpPr>
        <p:spPr>
          <a:xfrm>
            <a:off x="5871392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Oval 42"/>
          <p:cNvSpPr/>
          <p:nvPr/>
        </p:nvSpPr>
        <p:spPr>
          <a:xfrm>
            <a:off x="5547392" y="2521681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44" name="Straight Connector 43"/>
          <p:cNvCxnSpPr>
            <a:stCxn id="43" idx="0"/>
            <a:endCxn id="43" idx="4"/>
          </p:cNvCxnSpPr>
          <p:nvPr/>
        </p:nvCxnSpPr>
        <p:spPr>
          <a:xfrm>
            <a:off x="5871392" y="2521681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6373498" y="973200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2" name="Straight Connector 51"/>
          <p:cNvCxnSpPr>
            <a:stCxn id="51" idx="0"/>
            <a:endCxn id="51" idx="4"/>
          </p:cNvCxnSpPr>
          <p:nvPr/>
        </p:nvCxnSpPr>
        <p:spPr>
          <a:xfrm>
            <a:off x="6697498" y="973200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Oval 52"/>
          <p:cNvSpPr/>
          <p:nvPr/>
        </p:nvSpPr>
        <p:spPr>
          <a:xfrm>
            <a:off x="6373498" y="1741746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4" name="Straight Connector 53"/>
          <p:cNvCxnSpPr>
            <a:stCxn id="53" idx="0"/>
            <a:endCxn id="53" idx="4"/>
          </p:cNvCxnSpPr>
          <p:nvPr/>
        </p:nvCxnSpPr>
        <p:spPr>
          <a:xfrm>
            <a:off x="6697498" y="1741746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6373498" y="2510292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6" name="Straight Connector 55"/>
          <p:cNvCxnSpPr>
            <a:stCxn id="55" idx="0"/>
            <a:endCxn id="55" idx="4"/>
          </p:cNvCxnSpPr>
          <p:nvPr/>
        </p:nvCxnSpPr>
        <p:spPr>
          <a:xfrm>
            <a:off x="6697498" y="2510292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7" name="Picture 56"/>
          <p:cNvPicPr>
            <a:picLocks noChangeAspect="1"/>
          </p:cNvPicPr>
          <p:nvPr/>
        </p:nvPicPr>
        <p:blipFill rotWithShape="1">
          <a:blip r:embed="rId3"/>
          <a:srcRect r="47979" b="939"/>
          <a:stretch/>
        </p:blipFill>
        <p:spPr>
          <a:xfrm>
            <a:off x="6387211" y="3327726"/>
            <a:ext cx="336179" cy="646205"/>
          </a:xfrm>
          <a:prstGeom prst="rect">
            <a:avLst/>
          </a:prstGeom>
        </p:spPr>
      </p:pic>
      <p:sp>
        <p:nvSpPr>
          <p:cNvPr id="58" name="Oval 57"/>
          <p:cNvSpPr/>
          <p:nvPr/>
        </p:nvSpPr>
        <p:spPr>
          <a:xfrm>
            <a:off x="6381821" y="3307276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9" name="Straight Connector 58"/>
          <p:cNvCxnSpPr>
            <a:stCxn id="58" idx="0"/>
            <a:endCxn id="58" idx="4"/>
          </p:cNvCxnSpPr>
          <p:nvPr/>
        </p:nvCxnSpPr>
        <p:spPr>
          <a:xfrm>
            <a:off x="6705821" y="3307276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>
            <a:off x="7206802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61" name="Straight Connector 60"/>
          <p:cNvCxnSpPr>
            <a:stCxn id="60" idx="0"/>
            <a:endCxn id="60" idx="4"/>
          </p:cNvCxnSpPr>
          <p:nvPr/>
        </p:nvCxnSpPr>
        <p:spPr>
          <a:xfrm>
            <a:off x="7530802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Oval 61"/>
          <p:cNvSpPr/>
          <p:nvPr/>
        </p:nvSpPr>
        <p:spPr>
          <a:xfrm>
            <a:off x="7206802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63" name="Straight Connector 62"/>
          <p:cNvCxnSpPr>
            <a:stCxn id="62" idx="0"/>
            <a:endCxn id="62" idx="4"/>
          </p:cNvCxnSpPr>
          <p:nvPr/>
        </p:nvCxnSpPr>
        <p:spPr>
          <a:xfrm>
            <a:off x="7530802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Oval 63"/>
          <p:cNvSpPr/>
          <p:nvPr/>
        </p:nvSpPr>
        <p:spPr>
          <a:xfrm>
            <a:off x="7206802" y="2521681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65" name="Straight Connector 64"/>
          <p:cNvCxnSpPr>
            <a:stCxn id="64" idx="0"/>
            <a:endCxn id="64" idx="4"/>
          </p:cNvCxnSpPr>
          <p:nvPr/>
        </p:nvCxnSpPr>
        <p:spPr>
          <a:xfrm>
            <a:off x="7530802" y="2521681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Oval 66"/>
          <p:cNvSpPr/>
          <p:nvPr/>
        </p:nvSpPr>
        <p:spPr>
          <a:xfrm>
            <a:off x="7215125" y="331866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68" name="Straight Connector 67"/>
          <p:cNvCxnSpPr>
            <a:stCxn id="67" idx="0"/>
            <a:endCxn id="67" idx="4"/>
          </p:cNvCxnSpPr>
          <p:nvPr/>
        </p:nvCxnSpPr>
        <p:spPr>
          <a:xfrm>
            <a:off x="7539125" y="331866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69429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6" grpId="0"/>
      <p:bldP spid="7" grpId="0"/>
      <p:bldP spid="8" grpId="0"/>
      <p:bldP spid="9" grpId="0"/>
      <p:bldP spid="10" grpId="0"/>
      <p:bldP spid="11" grpId="0"/>
      <p:bldP spid="14" grpId="0"/>
      <p:bldP spid="15" grpId="0"/>
      <p:bldP spid="16" grpId="0"/>
      <p:bldP spid="17" grpId="0"/>
      <p:bldP spid="3" grpId="0" animBg="1"/>
      <p:bldP spid="23" grpId="0" animBg="1"/>
      <p:bldP spid="25" grpId="0" animBg="1"/>
      <p:bldP spid="27" grpId="0" animBg="1"/>
      <p:bldP spid="29" grpId="0" animBg="1"/>
      <p:bldP spid="31" grpId="0" animBg="1"/>
      <p:bldP spid="33" grpId="0" animBg="1"/>
      <p:bldP spid="35" grpId="0" animBg="1"/>
      <p:bldP spid="37" grpId="0" animBg="1"/>
      <p:bldP spid="39" grpId="0" animBg="1"/>
      <p:bldP spid="41" grpId="0" animBg="1"/>
      <p:bldP spid="43" grpId="0" animBg="1"/>
      <p:bldP spid="51" grpId="0" animBg="1"/>
      <p:bldP spid="53" grpId="0" animBg="1"/>
      <p:bldP spid="55" grpId="0" animBg="1"/>
      <p:bldP spid="58" grpId="0" animBg="1"/>
      <p:bldP spid="60" grpId="0" animBg="1"/>
      <p:bldP spid="62" grpId="0" animBg="1"/>
      <p:bldP spid="64" grpId="0" animBg="1"/>
      <p:bldP spid="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9170" y="2727303"/>
            <a:ext cx="1427798" cy="17031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224409"/>
            <a:ext cx="1389408" cy="1760737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112320" y="515541"/>
            <a:ext cx="3400206" cy="846829"/>
            <a:chOff x="3751768" y="535036"/>
            <a:chExt cx="3400206" cy="846829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3751768" y="535036"/>
              <a:ext cx="3308766" cy="846829"/>
            </a:xfrm>
            <a:prstGeom prst="wedgeRoundRectCallout">
              <a:avLst>
                <a:gd name="adj1" fmla="val -60069"/>
                <a:gd name="adj2" fmla="val 8842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843208" y="727617"/>
              <a:ext cx="33087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omic Sans MS" panose="030F0702030302020204" pitchFamily="66" charset="0"/>
                </a:rPr>
                <a:t>I can count in halves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105588" y="3125530"/>
            <a:ext cx="2466411" cy="857268"/>
            <a:chOff x="3526109" y="535036"/>
            <a:chExt cx="3143398" cy="857268"/>
          </a:xfrm>
        </p:grpSpPr>
        <p:sp>
          <p:nvSpPr>
            <p:cNvPr id="10" name="Rounded Rectangular Callout 9"/>
            <p:cNvSpPr/>
            <p:nvPr/>
          </p:nvSpPr>
          <p:spPr>
            <a:xfrm>
              <a:off x="3751768" y="535036"/>
              <a:ext cx="2736578" cy="846829"/>
            </a:xfrm>
            <a:prstGeom prst="wedgeRoundRectCallout">
              <a:avLst>
                <a:gd name="adj1" fmla="val -72253"/>
                <a:gd name="adj2" fmla="val 10385"/>
                <a:gd name="adj3" fmla="val 16667"/>
              </a:avLst>
            </a:prstGeom>
            <a:noFill/>
            <a:ln w="381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526109" y="561307"/>
              <a:ext cx="3143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can count in half hours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782924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368751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8751" y="1799778"/>
                <a:ext cx="1426200" cy="1042017"/>
              </a:xfrm>
              <a:prstGeom prst="rect">
                <a:avLst/>
              </a:prstGeom>
              <a:blipFill>
                <a:blip r:embed="rId7"/>
                <a:stretch>
                  <a:fillRect r="-6438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727636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313463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3463" y="1799778"/>
                <a:ext cx="1426200" cy="1042017"/>
              </a:xfrm>
              <a:prstGeom prst="rect">
                <a:avLst/>
              </a:prstGeom>
              <a:blipFill>
                <a:blip r:embed="rId8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672348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258175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8175" y="1799778"/>
                <a:ext cx="1426200" cy="1042017"/>
              </a:xfrm>
              <a:prstGeom prst="rect">
                <a:avLst/>
              </a:prstGeom>
              <a:blipFill>
                <a:blip r:embed="rId9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6617060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7202890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2890" y="1799778"/>
                <a:ext cx="1426200" cy="1042017"/>
              </a:xfrm>
              <a:prstGeom prst="rect">
                <a:avLst/>
              </a:prstGeom>
              <a:blipFill>
                <a:blip r:embed="rId10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4486383" y="3216611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 o’clock,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20701" y="3224295"/>
            <a:ext cx="226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1,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486383" y="3744818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o’clock,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920701" y="3752502"/>
            <a:ext cx="2476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2,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486383" y="4273025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 o’clock, 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20701" y="4280709"/>
            <a:ext cx="2596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3,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486383" y="4801232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 o’clock, 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920701" y="4808916"/>
            <a:ext cx="2786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4,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9170" y="2727303"/>
            <a:ext cx="1427798" cy="170311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224409"/>
            <a:ext cx="1389408" cy="1760737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2112320" y="515541"/>
            <a:ext cx="3400206" cy="846829"/>
            <a:chOff x="3751768" y="535036"/>
            <a:chExt cx="3400206" cy="846829"/>
          </a:xfrm>
        </p:grpSpPr>
        <p:sp>
          <p:nvSpPr>
            <p:cNvPr id="37" name="Rounded Rectangular Callout 36"/>
            <p:cNvSpPr/>
            <p:nvPr/>
          </p:nvSpPr>
          <p:spPr>
            <a:xfrm>
              <a:off x="3751768" y="535036"/>
              <a:ext cx="3308766" cy="846829"/>
            </a:xfrm>
            <a:prstGeom prst="wedgeRoundRectCallout">
              <a:avLst>
                <a:gd name="adj1" fmla="val -60069"/>
                <a:gd name="adj2" fmla="val 8842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843208" y="727617"/>
              <a:ext cx="33087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omic Sans MS" panose="030F0702030302020204" pitchFamily="66" charset="0"/>
                </a:rPr>
                <a:t>I can count in halves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2105588" y="3125530"/>
            <a:ext cx="2466411" cy="857268"/>
            <a:chOff x="3526109" y="535036"/>
            <a:chExt cx="3143398" cy="857268"/>
          </a:xfrm>
        </p:grpSpPr>
        <p:sp>
          <p:nvSpPr>
            <p:cNvPr id="40" name="Rounded Rectangular Callout 39"/>
            <p:cNvSpPr/>
            <p:nvPr/>
          </p:nvSpPr>
          <p:spPr>
            <a:xfrm>
              <a:off x="3751768" y="535036"/>
              <a:ext cx="2736578" cy="846829"/>
            </a:xfrm>
            <a:prstGeom prst="wedgeRoundRectCallout">
              <a:avLst>
                <a:gd name="adj1" fmla="val -72253"/>
                <a:gd name="adj2" fmla="val 10385"/>
                <a:gd name="adj3" fmla="val 16667"/>
              </a:avLst>
            </a:prstGeom>
            <a:noFill/>
            <a:ln w="381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526109" y="561307"/>
              <a:ext cx="3143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can count in half hours</a:t>
              </a: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782924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1368751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8751" y="1799778"/>
                <a:ext cx="1426200" cy="1042017"/>
              </a:xfrm>
              <a:prstGeom prst="rect">
                <a:avLst/>
              </a:prstGeom>
              <a:blipFill>
                <a:blip r:embed="rId8"/>
                <a:stretch>
                  <a:fillRect r="-6438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2727636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313463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3463" y="1799778"/>
                <a:ext cx="1426200" cy="1042017"/>
              </a:xfrm>
              <a:prstGeom prst="rect">
                <a:avLst/>
              </a:prstGeom>
              <a:blipFill>
                <a:blip r:embed="rId9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4672348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258175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8175" y="1799778"/>
                <a:ext cx="1426200" cy="1042017"/>
              </a:xfrm>
              <a:prstGeom prst="rect">
                <a:avLst/>
              </a:prstGeom>
              <a:blipFill>
                <a:blip r:embed="rId10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6617060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7202890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2890" y="1799778"/>
                <a:ext cx="1426200" cy="1042017"/>
              </a:xfrm>
              <a:prstGeom prst="rect">
                <a:avLst/>
              </a:prstGeom>
              <a:blipFill>
                <a:blip r:embed="rId11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4486383" y="3216611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 o’clock, 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920701" y="3224295"/>
            <a:ext cx="226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1,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486383" y="3744818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o’clock, 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920701" y="3752502"/>
            <a:ext cx="2476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2, 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486383" y="4273025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 o’clock,  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920701" y="4280709"/>
            <a:ext cx="2596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3,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486383" y="4801232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 o’clock, 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920701" y="4808916"/>
            <a:ext cx="2786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4,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49834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758" y="459262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29332" y="5301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7787" y="2027893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 o’clock,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17578" y="2034138"/>
            <a:ext cx="226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1,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7786" y="3877766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o’clock,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17577" y="3877766"/>
            <a:ext cx="2386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2,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7785" y="5623135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 o’clock,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17576" y="5616890"/>
            <a:ext cx="24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3,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16" y="730096"/>
            <a:ext cx="1294968" cy="1353169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1425545" y="1073376"/>
            <a:ext cx="799646" cy="735979"/>
            <a:chOff x="604866" y="2673745"/>
            <a:chExt cx="2079906" cy="2079906"/>
          </a:xfrm>
        </p:grpSpPr>
        <p:sp>
          <p:nvSpPr>
            <p:cNvPr id="22" name="Oval 2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1679732">
            <a:off x="1419934" y="1078909"/>
            <a:ext cx="799646" cy="735980"/>
            <a:chOff x="4652325" y="1297171"/>
            <a:chExt cx="2079906" cy="2079906"/>
          </a:xfrm>
        </p:grpSpPr>
        <p:sp>
          <p:nvSpPr>
            <p:cNvPr id="25" name="Oval 2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928" y="730096"/>
            <a:ext cx="1294968" cy="1353169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 rot="10800000">
            <a:off x="4566957" y="1073376"/>
            <a:ext cx="799646" cy="735979"/>
            <a:chOff x="604866" y="2673745"/>
            <a:chExt cx="2079906" cy="2079906"/>
          </a:xfrm>
        </p:grpSpPr>
        <p:sp>
          <p:nvSpPr>
            <p:cNvPr id="29" name="Oval 28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Isosceles Triangle 29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rot="2523269">
            <a:off x="4561346" y="1078909"/>
            <a:ext cx="799646" cy="735980"/>
            <a:chOff x="4652325" y="1297171"/>
            <a:chExt cx="2079906" cy="2079906"/>
          </a:xfrm>
        </p:grpSpPr>
        <p:sp>
          <p:nvSpPr>
            <p:cNvPr id="32" name="Oval 31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5637503" y="1766836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66" y="2592326"/>
            <a:ext cx="1294968" cy="1353169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1425795" y="2935606"/>
            <a:ext cx="799646" cy="735979"/>
            <a:chOff x="604866" y="2673745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3370206">
            <a:off x="1420184" y="2941139"/>
            <a:ext cx="799646" cy="735980"/>
            <a:chOff x="4652325" y="1297171"/>
            <a:chExt cx="2079906" cy="2079906"/>
          </a:xfrm>
        </p:grpSpPr>
        <p:sp>
          <p:nvSpPr>
            <p:cNvPr id="39" name="Oval 3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682" y="2554828"/>
            <a:ext cx="1294968" cy="1353169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 rot="10800000">
            <a:off x="4575711" y="2898108"/>
            <a:ext cx="799646" cy="735979"/>
            <a:chOff x="604866" y="2673745"/>
            <a:chExt cx="2079906" cy="2079906"/>
          </a:xfrm>
        </p:grpSpPr>
        <p:sp>
          <p:nvSpPr>
            <p:cNvPr id="43" name="Oval 4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Isosceles Triangle 4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rot="4367189">
            <a:off x="4570100" y="2903641"/>
            <a:ext cx="799646" cy="735980"/>
            <a:chOff x="4652325" y="1297171"/>
            <a:chExt cx="2079906" cy="2079906"/>
          </a:xfrm>
        </p:grpSpPr>
        <p:sp>
          <p:nvSpPr>
            <p:cNvPr id="46" name="Oval 4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7" name="Isosceles Triangle 46"/>
            <p:cNvSpPr/>
            <p:nvPr/>
          </p:nvSpPr>
          <p:spPr>
            <a:xfrm>
              <a:off x="5597486" y="1764396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053" y="4431243"/>
            <a:ext cx="1294968" cy="1353169"/>
          </a:xfrm>
          <a:prstGeom prst="rect">
            <a:avLst/>
          </a:prstGeom>
        </p:spPr>
      </p:pic>
      <p:grpSp>
        <p:nvGrpSpPr>
          <p:cNvPr id="49" name="Group 48"/>
          <p:cNvGrpSpPr/>
          <p:nvPr/>
        </p:nvGrpSpPr>
        <p:grpSpPr>
          <a:xfrm>
            <a:off x="1432082" y="4774523"/>
            <a:ext cx="799646" cy="735979"/>
            <a:chOff x="604866" y="2673745"/>
            <a:chExt cx="2079906" cy="2079906"/>
          </a:xfrm>
        </p:grpSpPr>
        <p:sp>
          <p:nvSpPr>
            <p:cNvPr id="50" name="Oval 49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1" name="Isosceles Triangle 50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 rot="5400000">
            <a:off x="1426471" y="4780056"/>
            <a:ext cx="799646" cy="735980"/>
            <a:chOff x="4652325" y="1297171"/>
            <a:chExt cx="2079906" cy="2079906"/>
          </a:xfrm>
        </p:grpSpPr>
        <p:sp>
          <p:nvSpPr>
            <p:cNvPr id="53" name="Oval 52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4" name="Isosceles Triangle 53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079" y="4400938"/>
            <a:ext cx="1294968" cy="1353169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 rot="10800000">
            <a:off x="4568108" y="4744218"/>
            <a:ext cx="799646" cy="735979"/>
            <a:chOff x="604866" y="2673745"/>
            <a:chExt cx="2079906" cy="2079906"/>
          </a:xfrm>
        </p:grpSpPr>
        <p:sp>
          <p:nvSpPr>
            <p:cNvPr id="57" name="Oval 5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8" name="Isosceles Triangle 5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 rot="6131661">
            <a:off x="4562497" y="4749751"/>
            <a:ext cx="799646" cy="735980"/>
            <a:chOff x="4652325" y="1297171"/>
            <a:chExt cx="2079906" cy="2079906"/>
          </a:xfrm>
        </p:grpSpPr>
        <p:sp>
          <p:nvSpPr>
            <p:cNvPr id="60" name="Oval 5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Isosceles Triangle 60"/>
            <p:cNvSpPr/>
            <p:nvPr/>
          </p:nvSpPr>
          <p:spPr>
            <a:xfrm>
              <a:off x="5594982" y="1786701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1852848" y="249739"/>
            <a:ext cx="5043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16" y="730096"/>
            <a:ext cx="1294968" cy="1353169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1425545" y="1073376"/>
            <a:ext cx="799646" cy="735979"/>
            <a:chOff x="604866" y="2673745"/>
            <a:chExt cx="2079906" cy="2079906"/>
          </a:xfrm>
        </p:grpSpPr>
        <p:sp>
          <p:nvSpPr>
            <p:cNvPr id="22" name="Oval 2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1679732">
            <a:off x="1419934" y="1078909"/>
            <a:ext cx="799646" cy="735980"/>
            <a:chOff x="4652325" y="1297171"/>
            <a:chExt cx="2079906" cy="2079906"/>
          </a:xfrm>
        </p:grpSpPr>
        <p:sp>
          <p:nvSpPr>
            <p:cNvPr id="25" name="Oval 2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66" y="2592326"/>
            <a:ext cx="1294968" cy="1353169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1425795" y="2935606"/>
            <a:ext cx="799646" cy="735979"/>
            <a:chOff x="604866" y="2673745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3370206">
            <a:off x="1420184" y="2941139"/>
            <a:ext cx="799646" cy="735980"/>
            <a:chOff x="4652325" y="1297171"/>
            <a:chExt cx="2079906" cy="2079906"/>
          </a:xfrm>
        </p:grpSpPr>
        <p:sp>
          <p:nvSpPr>
            <p:cNvPr id="39" name="Oval 3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053" y="4431243"/>
            <a:ext cx="1294968" cy="1353169"/>
          </a:xfrm>
          <a:prstGeom prst="rect">
            <a:avLst/>
          </a:prstGeom>
        </p:spPr>
      </p:pic>
      <p:grpSp>
        <p:nvGrpSpPr>
          <p:cNvPr id="49" name="Group 48"/>
          <p:cNvGrpSpPr/>
          <p:nvPr/>
        </p:nvGrpSpPr>
        <p:grpSpPr>
          <a:xfrm>
            <a:off x="1432082" y="4774523"/>
            <a:ext cx="799646" cy="735979"/>
            <a:chOff x="604866" y="2673745"/>
            <a:chExt cx="2079906" cy="2079906"/>
          </a:xfrm>
        </p:grpSpPr>
        <p:sp>
          <p:nvSpPr>
            <p:cNvPr id="50" name="Oval 49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1" name="Isosceles Triangle 50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 rot="5400000">
            <a:off x="1426471" y="4780056"/>
            <a:ext cx="799646" cy="735980"/>
            <a:chOff x="4652325" y="1297171"/>
            <a:chExt cx="2079906" cy="2079906"/>
          </a:xfrm>
        </p:grpSpPr>
        <p:sp>
          <p:nvSpPr>
            <p:cNvPr id="53" name="Oval 52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4" name="Isosceles Triangle 53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396342" y="2785268"/>
            <a:ext cx="4349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At o’clock times, the minute hand points to the 12.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37787" y="2027893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 o’clock,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37786" y="3877766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o’clock, 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37785" y="5623135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 o’clock,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853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72148" y="1905769"/>
            <a:ext cx="226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1,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18810" y="3749397"/>
            <a:ext cx="2574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2,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18807" y="5488521"/>
            <a:ext cx="257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3, 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372" y="601727"/>
            <a:ext cx="1294968" cy="1353169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 rot="10800000">
            <a:off x="5695401" y="945007"/>
            <a:ext cx="799646" cy="735979"/>
            <a:chOff x="604866" y="2673745"/>
            <a:chExt cx="2079906" cy="2079906"/>
          </a:xfrm>
        </p:grpSpPr>
        <p:sp>
          <p:nvSpPr>
            <p:cNvPr id="29" name="Oval 28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Isosceles Triangle 29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rot="2385914">
            <a:off x="5689790" y="950540"/>
            <a:ext cx="799646" cy="735980"/>
            <a:chOff x="4652325" y="1297171"/>
            <a:chExt cx="2079906" cy="2079906"/>
          </a:xfrm>
        </p:grpSpPr>
        <p:sp>
          <p:nvSpPr>
            <p:cNvPr id="32" name="Oval 31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5637503" y="1766836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126" y="2426459"/>
            <a:ext cx="1294968" cy="1353169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 rot="10800000">
            <a:off x="5704155" y="2769739"/>
            <a:ext cx="799646" cy="735979"/>
            <a:chOff x="604866" y="2673745"/>
            <a:chExt cx="2079906" cy="2079906"/>
          </a:xfrm>
        </p:grpSpPr>
        <p:sp>
          <p:nvSpPr>
            <p:cNvPr id="43" name="Oval 4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Isosceles Triangle 4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rot="3919792">
            <a:off x="5698544" y="2775272"/>
            <a:ext cx="799646" cy="735980"/>
            <a:chOff x="4652325" y="1297171"/>
            <a:chExt cx="2079906" cy="2079906"/>
          </a:xfrm>
        </p:grpSpPr>
        <p:sp>
          <p:nvSpPr>
            <p:cNvPr id="46" name="Oval 4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7" name="Isosceles Triangle 46"/>
            <p:cNvSpPr/>
            <p:nvPr/>
          </p:nvSpPr>
          <p:spPr>
            <a:xfrm>
              <a:off x="5597486" y="1764396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523" y="4220317"/>
            <a:ext cx="1294968" cy="1353169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 rot="10800000">
            <a:off x="5696552" y="4563597"/>
            <a:ext cx="799646" cy="735979"/>
            <a:chOff x="604866" y="2673745"/>
            <a:chExt cx="2079906" cy="2079906"/>
          </a:xfrm>
        </p:grpSpPr>
        <p:sp>
          <p:nvSpPr>
            <p:cNvPr id="57" name="Oval 5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8" name="Isosceles Triangle 5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 rot="6045963">
            <a:off x="5690941" y="4569130"/>
            <a:ext cx="799646" cy="735980"/>
            <a:chOff x="4652325" y="1297171"/>
            <a:chExt cx="2079906" cy="2079906"/>
          </a:xfrm>
        </p:grpSpPr>
        <p:sp>
          <p:nvSpPr>
            <p:cNvPr id="60" name="Oval 5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Isosceles Triangle 60"/>
            <p:cNvSpPr/>
            <p:nvPr/>
          </p:nvSpPr>
          <p:spPr>
            <a:xfrm>
              <a:off x="5594982" y="1786701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542036" y="2769739"/>
            <a:ext cx="4349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At half past the hour, the minute hand points to the 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044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844" y="1437985"/>
            <a:ext cx="2935288" cy="3067211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306775" y="1979335"/>
            <a:ext cx="2079906" cy="2079906"/>
            <a:chOff x="604866" y="2673745"/>
            <a:chExt cx="2079906" cy="2079906"/>
          </a:xfrm>
        </p:grpSpPr>
        <p:sp>
          <p:nvSpPr>
            <p:cNvPr id="54" name="Oval 5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5" name="Isosceles Triangle 5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73454"/>
            <a:ext cx="1395823" cy="1533527"/>
          </a:xfrm>
          <a:prstGeom prst="rect">
            <a:avLst/>
          </a:prstGeom>
        </p:spPr>
      </p:pic>
      <p:grpSp>
        <p:nvGrpSpPr>
          <p:cNvPr id="57" name="Group 56"/>
          <p:cNvGrpSpPr/>
          <p:nvPr/>
        </p:nvGrpSpPr>
        <p:grpSpPr>
          <a:xfrm rot="17977031">
            <a:off x="3306775" y="1979335"/>
            <a:ext cx="2079906" cy="2079906"/>
            <a:chOff x="4652325" y="1297171"/>
            <a:chExt cx="2079906" cy="2079906"/>
          </a:xfrm>
        </p:grpSpPr>
        <p:sp>
          <p:nvSpPr>
            <p:cNvPr id="58" name="Oval 57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9" name="Isosceles Triangle 58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3192372" y="4815391"/>
            <a:ext cx="2417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10 o’clock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3192371" y="4769187"/>
            <a:ext cx="2417659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853" y="984783"/>
            <a:ext cx="1073519" cy="1179427"/>
          </a:xfrm>
          <a:prstGeom prst="rect">
            <a:avLst/>
          </a:prstGeom>
        </p:spPr>
      </p:pic>
      <p:sp>
        <p:nvSpPr>
          <p:cNvPr id="63" name="Rounded Rectangular Callout 62"/>
          <p:cNvSpPr/>
          <p:nvPr/>
        </p:nvSpPr>
        <p:spPr>
          <a:xfrm>
            <a:off x="3722915" y="501752"/>
            <a:ext cx="3033576" cy="769257"/>
          </a:xfrm>
          <a:prstGeom prst="wedgeRoundRectCallout">
            <a:avLst>
              <a:gd name="adj1" fmla="val 57095"/>
              <a:gd name="adj2" fmla="val 81746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54915" y="569594"/>
            <a:ext cx="3569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It’s 12 o’clock</a:t>
            </a:r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2263803" y="1789611"/>
            <a:ext cx="847320" cy="508218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6325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3" grpId="0" animBg="1"/>
      <p:bldP spid="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157" y="1450852"/>
            <a:ext cx="2935288" cy="3067211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280088" y="1992202"/>
            <a:ext cx="2079906" cy="2079906"/>
            <a:chOff x="604866" y="2673745"/>
            <a:chExt cx="2079906" cy="2079906"/>
          </a:xfrm>
        </p:grpSpPr>
        <p:sp>
          <p:nvSpPr>
            <p:cNvPr id="40" name="Oval 39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1" name="Isosceles Triangle 40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 rot="17977031">
            <a:off x="3280088" y="1992202"/>
            <a:ext cx="2079906" cy="2079906"/>
            <a:chOff x="4652325" y="1297171"/>
            <a:chExt cx="2079906" cy="2079906"/>
          </a:xfrm>
        </p:grpSpPr>
        <p:sp>
          <p:nvSpPr>
            <p:cNvPr id="44" name="Oval 43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5" name="Isosceles Triangle 44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3165685" y="4828258"/>
            <a:ext cx="2417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11 o’clock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3165684" y="4782054"/>
            <a:ext cx="2417659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73454"/>
            <a:ext cx="1395823" cy="15335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853" y="984783"/>
            <a:ext cx="1073519" cy="1179427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3723020" y="501752"/>
            <a:ext cx="3033366" cy="769257"/>
          </a:xfrm>
          <a:prstGeom prst="wedgeRoundRectCallout">
            <a:avLst>
              <a:gd name="adj1" fmla="val 57525"/>
              <a:gd name="adj2" fmla="val 80048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54915" y="569594"/>
            <a:ext cx="3569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It’s 12 o’clock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3002304" y="1133420"/>
            <a:ext cx="555568" cy="697423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74604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18" grpId="0" animBg="1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451" y="140900"/>
            <a:ext cx="2935288" cy="3067211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2066382" y="682250"/>
            <a:ext cx="2079906" cy="2079906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" y="1140218"/>
            <a:ext cx="1395823" cy="1533527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 rot="19710202">
            <a:off x="2066382" y="682250"/>
            <a:ext cx="2079906" cy="2079906"/>
            <a:chOff x="4652325" y="1297171"/>
            <a:chExt cx="2079906" cy="2079906"/>
          </a:xfrm>
        </p:grpSpPr>
        <p:sp>
          <p:nvSpPr>
            <p:cNvPr id="19" name="Oval 1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004" y="3178366"/>
            <a:ext cx="1073519" cy="11794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080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7200000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6.2963E-6 L -4.16667E-6 -6.2963E-6 C -0.00069 -0.00811 -0.00121 -0.01783 -0.00277 -0.02593 C -0.00364 -0.02987 -0.00382 -0.03404 -0.00555 -0.03705 C -0.00885 -0.04306 -0.00989 -0.04538 -0.01389 -0.05001 C -0.01458 -0.0507 -0.02222 -0.05857 -0.02361 -0.05927 C -0.02639 -0.06089 -0.02916 -0.06181 -0.03194 -0.06297 L -0.03611 -0.06482 C -0.03993 -0.06436 -0.04357 -0.06413 -0.04722 -0.06297 C -0.05017 -0.06228 -0.05555 -0.05927 -0.05555 -0.05927 C -0.05694 -0.05742 -0.05816 -0.05533 -0.05972 -0.05371 C -0.06111 -0.05279 -0.06284 -0.05325 -0.06389 -0.05186 C -0.06527 -0.05047 -0.06562 -0.04816 -0.06666 -0.0463 C -0.06805 -0.04445 -0.06961 -0.04283 -0.07083 -0.04075 C -0.07586 -0.03288 -0.07187 -0.0382 -0.075 -0.02964 C -0.07586 -0.02779 -0.07725 -0.02617 -0.07777 -0.02408 C -0.08455 -0.00441 -0.07708 -0.02015 -0.08333 -0.00742 C -0.08385 -0.0051 -0.08298 -6.2963E-6 -0.08472 -6.2963E-6 C -0.08628 -6.2963E-6 -0.08836 -0.01135 -0.08889 -0.01297 C -0.08975 -0.01505 -0.09097 -0.01667 -0.09166 -0.01853 C -0.0927 -0.02107 -0.09323 -0.02385 -0.09444 -0.02593 C -0.09618 -0.02894 -0.09826 -0.03103 -0.1 -0.03334 C -0.1026 -0.04376 -0.1 -0.0345 -0.10416 -0.04445 C -0.10677 -0.05024 -0.10677 -0.05255 -0.10972 -0.05742 C -0.11111 -0.0595 -0.11284 -0.06112 -0.11389 -0.06297 C -0.11927 -0.07223 -0.11736 -0.07362 -0.12361 -0.07779 C -0.12847 -0.08103 -0.13611 -0.0808 -0.14027 -0.08149 C -0.14323 -0.08218 -0.14583 -0.08288 -0.14861 -0.08334 C -0.15555 -0.08033 -0.15069 -0.08311 -0.15833 -0.07593 C -0.16111 -0.07339 -0.16389 -0.07107 -0.16666 -0.06853 C -0.16805 -0.06737 -0.16944 -0.06598 -0.17083 -0.06482 C -0.17274 -0.06367 -0.17465 -0.06274 -0.17639 -0.06112 C -0.17934 -0.05904 -0.18194 -0.05626 -0.18472 -0.05371 L -0.18889 -0.05001 L -0.19305 -0.0463 L -0.20139 -0.02964 C -0.20243 -0.02779 -0.20364 -0.0264 -0.20416 -0.02408 L -0.20833 -0.00742 L -0.20972 -0.00186 C -0.21215 -0.02408 -0.20989 -0.00765 -0.2125 -0.02038 C -0.21319 -0.02292 -0.21319 -0.02547 -0.21389 -0.02779 C -0.21458 -0.02987 -0.21597 -0.03149 -0.21666 -0.03334 C -0.21875 -0.0382 -0.21961 -0.04237 -0.22222 -0.0463 C -0.225 -0.05024 -0.22847 -0.05325 -0.23055 -0.05742 C -0.2342 -0.06482 -0.23177 -0.06228 -0.2375 -0.06482 C -0.24201 -0.07385 -0.23871 -0.06968 -0.24861 -0.07408 L -0.25277 -0.07593 C -0.25347 -0.07593 -0.27448 -0.07732 -0.28194 -0.07223 C -0.28802 -0.0683 -0.28489 -0.06876 -0.29027 -0.06297 C -0.29305 -0.06042 -0.29861 -0.05556 -0.29861 -0.05556 C -0.30659 -0.03982 -0.29705 -0.05996 -0.30277 -0.04445 C -0.30694 -0.0338 -0.30468 -0.04422 -0.30694 -0.03334 C -0.30868 -0.02547 -0.30833 -0.02547 -0.30972 -0.01667 C -0.31024 -0.01436 -0.31059 -0.01181 -0.31111 -0.00927 C -0.31145 -0.00811 -0.31215 -0.00695 -0.3125 -0.00556 L -0.3125 -0.00556 " pathEditMode="relative" ptsTypes="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793" y="3139393"/>
            <a:ext cx="1073519" cy="117942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451" y="140900"/>
            <a:ext cx="2935288" cy="3067211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2066382" y="682250"/>
            <a:ext cx="2079906" cy="2079906"/>
            <a:chOff x="604866" y="2673745"/>
            <a:chExt cx="2079906" cy="2079906"/>
          </a:xfrm>
        </p:grpSpPr>
        <p:sp>
          <p:nvSpPr>
            <p:cNvPr id="31" name="Oval 30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Isosceles Triangle 31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 rot="5400000">
            <a:off x="2066382" y="682250"/>
            <a:ext cx="2079906" cy="2079906"/>
            <a:chOff x="4652325" y="1297171"/>
            <a:chExt cx="2079906" cy="2079906"/>
          </a:xfrm>
        </p:grpSpPr>
        <p:sp>
          <p:nvSpPr>
            <p:cNvPr id="34" name="Oval 33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5" name="Isosceles Triangle 34"/>
            <p:cNvSpPr/>
            <p:nvPr/>
          </p:nvSpPr>
          <p:spPr>
            <a:xfrm>
              <a:off x="5659236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" y="1140218"/>
            <a:ext cx="1395823" cy="15335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189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4.16667E-6 4.44444E-6 C -0.0033 -0.00325 -0.00677 -0.00602 -0.00973 -0.00926 C -0.01129 -0.01112 -0.0125 -0.0132 -0.01389 -0.01482 C -0.0158 -0.0169 -0.01771 -0.01852 -0.01945 -0.02037 C -0.03299 -0.03588 -0.01302 -0.01528 -0.02917 -0.03149 C -0.03247 -0.04422 -0.02813 -0.03056 -0.03473 -0.04075 C -0.03698 -0.04422 -0.03716 -0.05047 -0.04028 -0.05186 C -0.05799 -0.05973 -0.02986 -0.04676 -0.04861 -0.05741 C -0.05052 -0.05857 -0.05243 -0.05857 -0.05417 -0.05926 C -0.05573 -0.05996 -0.05695 -0.06088 -0.05834 -0.06112 C -0.06389 -0.06274 -0.06945 -0.06366 -0.075 -0.06482 L -0.08334 -0.06667 L -0.09167 -0.06852 C -0.10382 -0.06713 -0.11702 -0.06644 -0.12917 -0.06297 C -0.13108 -0.0625 -0.13299 -0.06181 -0.13473 -0.06112 C -0.13611 -0.05996 -0.1375 -0.05857 -0.13889 -0.05741 C -0.14028 -0.05672 -0.14219 -0.05695 -0.14306 -0.05556 C -0.14549 -0.05255 -0.14688 -0.04815 -0.14861 -0.04445 C -0.15122 -0.03959 -0.15243 -0.0375 -0.15417 -0.03149 C -0.15539 -0.02801 -0.15539 -0.02385 -0.15695 -0.02037 C -0.15799 -0.01852 -0.1592 -0.0169 -0.15973 -0.01482 C -0.16094 -0.01135 -0.1625 -0.00371 -0.1625 -0.00371 C -0.16441 -0.0044 -0.1665 -0.00417 -0.16806 -0.00556 C -0.1717 -0.0088 -0.17084 -0.01436 -0.17223 -0.01852 C -0.17292 -0.02061 -0.17448 -0.02223 -0.175 -0.02408 C -0.17622 -0.02778 -0.17691 -0.03149 -0.17778 -0.03519 C -0.1783 -0.03704 -0.17848 -0.03912 -0.17917 -0.04075 C -0.19202 -0.06644 -0.17865 -0.04028 -0.18889 -0.05926 C -0.18993 -0.06112 -0.19045 -0.06343 -0.19167 -0.06482 C -0.19289 -0.06621 -0.19462 -0.06598 -0.19584 -0.06667 C -0.20539 -0.07315 -0.19358 -0.06875 -0.20695 -0.07223 C -0.21354 -0.07176 -0.21997 -0.07153 -0.22639 -0.07037 C -0.22795 -0.07037 -0.22969 -0.06991 -0.23056 -0.06852 C -0.23299 -0.06551 -0.23611 -0.05741 -0.23611 -0.05741 C -0.23837 -0.0463 -0.23698 -0.05255 -0.24028 -0.03889 C -0.2408 -0.03704 -0.24098 -0.03519 -0.24167 -0.03334 C -0.24271 -0.03149 -0.24393 -0.02987 -0.24445 -0.02778 C -0.24566 -0.02431 -0.24723 -0.01667 -0.24723 -0.01667 C -0.24948 -0.03102 -0.24809 -0.02292 -0.25139 -0.04075 C -0.25191 -0.04329 -0.25226 -0.04584 -0.25278 -0.04815 L -0.25556 -0.05926 L -0.25695 -0.06482 C -0.25747 -0.06667 -0.25764 -0.06875 -0.25834 -0.07037 C -0.25938 -0.07223 -0.26059 -0.07408 -0.26111 -0.07593 C -0.26233 -0.07963 -0.26302 -0.08334 -0.26389 -0.08704 C -0.26441 -0.08889 -0.26441 -0.09144 -0.26528 -0.0926 C -0.26667 -0.09445 -0.26806 -0.09653 -0.26945 -0.09815 C -0.27084 -0.09977 -0.27223 -0.10116 -0.27361 -0.10186 C -0.27813 -0.10463 -0.28299 -0.10602 -0.2875 -0.10741 C -0.29879 -0.10625 -0.30139 -0.10718 -0.30973 -0.10371 C -0.31268 -0.10278 -0.31806 -0.1 -0.31806 -0.1 C -0.32396 -0.08866 -0.32153 -0.09584 -0.31945 -0.07223 C -0.31927 -0.06852 -0.31684 -0.05787 -0.31806 -0.06112 C -0.31979 -0.06575 -0.31979 -0.0713 -0.32084 -0.07593 C -0.32309 -0.08496 -0.32414 -0.08843 -0.325 -0.1 C -0.32552 -0.10625 -0.3257 -0.1125 -0.32639 -0.11852 C -0.32709 -0.12246 -0.3283 -0.12593 -0.32917 -0.12963 C -0.32969 -0.13149 -0.32917 -0.13473 -0.33056 -0.13519 L -0.33473 -0.13704 C -0.33577 -0.13889 -0.33646 -0.14121 -0.3375 -0.1426 C -0.34098 -0.14723 -0.34601 -0.14838 -0.35 -0.15 L -0.35417 -0.15186 C -0.35973 -0.15139 -0.3658 -0.15301 -0.37084 -0.15 C -0.37396 -0.14838 -0.37535 -0.14329 -0.37639 -0.13889 C -0.38282 -0.11366 -0.37587 -0.13959 -0.38195 -0.12037 C -0.38403 -0.11412 -0.38368 -0.11135 -0.38473 -0.10371 C -0.38525 -0.10139 -0.38559 -0.09885 -0.38611 -0.0963 C -0.38664 -0.09445 -0.3875 -0.09075 -0.3875 -0.09075 L -0.3875 -0.09075 L -0.38889 -0.09075 " pathEditMode="relative" ptsTypes="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451" y="140900"/>
            <a:ext cx="2935288" cy="3067211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2066382" y="682250"/>
            <a:ext cx="2079906" cy="2079906"/>
            <a:chOff x="604866" y="2673745"/>
            <a:chExt cx="2079906" cy="2079906"/>
          </a:xfrm>
        </p:grpSpPr>
        <p:sp>
          <p:nvSpPr>
            <p:cNvPr id="32" name="Oval 3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" y="1127552"/>
            <a:ext cx="1395823" cy="1533527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 rot="186412">
            <a:off x="2066382" y="682250"/>
            <a:ext cx="2079906" cy="2079906"/>
            <a:chOff x="4652325" y="1297171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20"/>
          <a:stretch/>
        </p:blipFill>
        <p:spPr>
          <a:xfrm flipH="1">
            <a:off x="827313" y="2530523"/>
            <a:ext cx="906687" cy="11794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056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5.55556E-7 0.00023 C 0.00469 -0.00347 0.00955 -0.00671 0.01424 -0.01042 C 0.02483 -0.01875 0.01198 -0.01111 0.02847 -0.02106 C 0.03108 -0.02268 0.03368 -0.02407 0.03646 -0.02523 C 0.03958 -0.02685 0.04601 -0.02963 0.04601 -0.0294 C 0.04757 -0.02893 0.04948 -0.0287 0.0507 -0.02731 C 0.05226 -0.02592 0.0526 -0.02292 0.05382 -0.02106 C 0.05521 -0.01921 0.05712 -0.01829 0.05868 -0.0169 C 0.0658 0.00232 0.06233 -0.00509 0.06823 0.00648 C 0.06875 0.00903 0.07014 0.01806 0.07135 0.0213 C 0.07222 0.02361 0.07344 0.02546 0.07448 0.02755 C 0.075 0.02963 0.0757 0.03195 0.07604 0.03403 C 0.08004 0.05255 0.07552 0.03357 0.07934 0.04884 C 0.0809 0.04815 0.08264 0.04769 0.08403 0.04676 C 0.08906 0.04283 0.09028 0.03935 0.09514 0.03611 C 0.0967 0.03519 0.09826 0.03472 0.09983 0.03403 C 0.10313 0.03472 0.10625 0.03495 0.10938 0.03611 C 0.11267 0.03727 0.11892 0.04028 0.11892 0.04051 L 0.12535 0.05301 C 0.12639 0.05509 0.1276 0.05718 0.12847 0.05949 L 0.1316 0.06783 C 0.13212 0.07269 0.13264 0.07778 0.13316 0.08264 C 0.13403 0.08843 0.13507 0.09213 0.13646 0.09745 C 0.16267 0.07639 0.12969 0.10139 0.1507 0.08912 C 0.15347 0.08727 0.15573 0.08426 0.15868 0.08264 C 0.16042 0.08148 0.1717 0.0787 0.17292 0.07847 C 0.18715 0.08148 0.17951 0.0787 0.19514 0.08912 L 0.20156 0.09329 C 0.2026 0.09537 0.20347 0.09769 0.20469 0.09954 C 0.20608 0.10185 0.20816 0.10347 0.20938 0.10602 C 0.21042 0.10787 0.21042 0.11019 0.21094 0.11227 C 0.21198 0.11528 0.2132 0.11806 0.21424 0.12083 C 0.21649 0.13357 0.2151 0.12639 0.21892 0.1419 L 0.22049 0.14838 C 0.22205 0.14699 0.22361 0.14537 0.22535 0.14398 C 0.22951 0.14097 0.23403 0.13912 0.23802 0.13565 C 0.23958 0.13426 0.24097 0.13241 0.24271 0.13125 C 0.24479 0.13033 0.24705 0.13009 0.24913 0.12917 C 0.2507 0.1287 0.25226 0.12778 0.25382 0.12708 C 0.26858 0.12847 0.27222 0.12408 0.2809 0.13357 C 0.28472 0.13796 0.2875 0.14259 0.29028 0.14838 C 0.29254 0.15255 0.2967 0.16111 0.2967 0.16134 C 0.29826 0.15949 0.30035 0.1588 0.30139 0.15671 C 0.30469 0.15023 0.30642 0.14236 0.30938 0.13565 C 0.31302 0.12778 0.31458 0.12338 0.31892 0.11644 C 0.32031 0.11435 0.3217 0.11158 0.32361 0.11019 C 0.32552 0.1088 0.32795 0.1088 0.33004 0.1081 C 0.34271 0.10949 0.35556 0.10972 0.36806 0.11227 C 0.36997 0.11273 0.37118 0.11528 0.37292 0.11644 C 0.38507 0.12593 0.37344 0.11505 0.38559 0.12708 C 0.38767 0.125 0.39028 0.12361 0.39201 0.12083 C 0.39358 0.11783 0.3941 0.11366 0.39514 0.11019 C 0.39566 0.1081 0.39618 0.10602 0.3967 0.10394 C 0.39774 0.10023 0.39896 0.09676 0.39983 0.09329 C 0.40052 0.09051 0.40035 0.08727 0.40139 0.08472 C 0.4026 0.08218 0.40434 0.07986 0.40625 0.07847 C 0.4092 0.07616 0.4158 0.07431 0.4158 0.07454 C 0.42257 0.075 0.42951 0.07454 0.43646 0.07639 C 0.4382 0.07685 0.43924 0.08056 0.44115 0.08056 C 0.44306 0.08056 0.44427 0.07778 0.44583 0.07639 C 0.44653 0.07153 0.44705 0.0625 0.44913 0.05718 C 0.45 0.05509 0.45122 0.05301 0.45226 0.05093 C 0.45278 0.04676 0.45295 0.04236 0.45382 0.0382 C 0.45573 0.02986 0.46163 0.0213 0.46649 0.01713 C 0.46806 0.01574 0.46962 0.01389 0.47135 0.01273 C 0.47448 0.01065 0.4809 0.00949 0.48403 0.00857 C 0.48715 0.00903 0.49045 0.00903 0.49358 0.01065 C 0.49531 0.01158 0.49635 0.01458 0.49826 0.01482 C 0.50035 0.01505 0.50243 0.01343 0.50469 0.01273 L 0.51406 -0.00833 C 0.5158 -0.0118 0.51701 -0.01574 0.51892 -0.01898 L 0.52517 -0.02963 C 0.52708 -0.0368 0.52743 -0.03958 0.5316 -0.04653 C 0.53681 -0.05509 0.54115 -0.05949 0.5474 -0.06551 C 0.54896 -0.0669 0.5507 -0.06829 0.55226 -0.06967 C 0.55695 -0.06898 0.56181 -0.06921 0.56649 -0.06759 C 0.56945 -0.06667 0.57431 -0.05949 0.57604 -0.05694 C 0.57604 -0.05717 0.58646 -0.06018 0.58715 -0.06134 C 0.58889 -0.06342 0.58889 -0.06713 0.59028 -0.06967 C 0.59583 -0.08032 0.59757 -0.08217 0.60469 -0.08889 C 0.60781 -0.09167 0.61059 -0.09537 0.61406 -0.09722 C 0.61684 -0.09861 0.61927 -0.10046 0.62205 -0.10162 C 0.62622 -0.10324 0.63472 -0.10579 0.63472 -0.10555 C 0.63906 -0.10509 0.6434 -0.10555 0.6474 -0.1037 C 0.64965 -0.10255 0.65035 -0.09884 0.65226 -0.09722 C 0.65365 -0.09606 0.65538 -0.09583 0.65695 -0.09514 C 0.65903 -0.0993 0.66215 -0.10301 0.66337 -0.10787 C 0.66389 -0.10995 0.66406 -0.11227 0.66493 -0.11412 C 0.66771 -0.12083 0.6724 -0.12893 0.67604 -0.13542 C 0.67656 -0.1375 0.67656 -0.14005 0.6776 -0.14167 C 0.67795 -0.14236 0.68715 -0.15139 0.68872 -0.15231 C 0.69184 -0.15417 0.69826 -0.15648 0.69826 -0.15625 C 0.70035 -0.15579 0.7026 -0.15555 0.70469 -0.1544 C 0.71181 -0.15023 0.70729 -0.15 0.71406 -0.14375 C 0.71545 -0.14259 0.71736 -0.14236 0.71892 -0.14167 C 0.72153 -0.14236 0.72465 -0.1419 0.72674 -0.14375 C 0.72969 -0.1463 0.7309 -0.15092 0.73316 -0.1544 C 0.73472 -0.15671 0.73629 -0.15856 0.73785 -0.16088 C 0.74063 -0.17153 0.73785 -0.16435 0.74583 -0.17338 C 0.75347 -0.18217 0.74722 -0.17824 0.75538 -0.18194 C 0.75955 -0.18125 0.76389 -0.18079 0.76806 -0.17986 C 0.77031 -0.1794 0.77274 -0.17963 0.77448 -0.17778 C 0.7757 -0.17639 0.775 -0.17315 0.77604 -0.1713 C 0.7783 -0.16759 0.78247 -0.16643 0.78559 -0.16505 C 0.79288 -0.16829 0.79653 -0.16875 0.80139 -0.18194 C 0.80243 -0.18472 0.80313 -0.18796 0.80451 -0.19051 C 0.80747 -0.19514 0.8099 -0.20116 0.81406 -0.20324 L 0.82361 -0.20741 C 0.82622 -0.20671 0.82899 -0.20625 0.8316 -0.20532 C 0.83472 -0.20417 0.84115 -0.20092 0.84115 -0.20069 C 0.84583 -0.20162 0.8507 -0.20208 0.85538 -0.20324 C 0.85695 -0.20347 0.85885 -0.20393 0.86007 -0.20532 C 0.86163 -0.20694 0.86198 -0.20972 0.86337 -0.21157 C 0.86458 -0.21342 0.86649 -0.21435 0.86806 -0.21574 C 0.87656 -0.22384 0.87153 -0.22083 0.87917 -0.2243 C 0.88073 -0.22569 0.88212 -0.22801 0.88403 -0.22847 C 0.88559 -0.22893 0.88715 -0.22731 0.88872 -0.22639 C 0.89913 -0.21944 0.88767 -0.22523 0.89826 -0.21574 C 0.89965 -0.21458 0.90139 -0.21435 0.90295 -0.21366 C 0.91076 -0.20671 0.90972 -0.20579 0.92361 -0.21157 C 0.9257 -0.2125 0.92656 -0.2162 0.92847 -0.21805 C 0.92986 -0.21921 0.9316 -0.21944 0.93316 -0.22014 C 0.93611 -0.20787 0.93229 -0.21805 0.93958 -0.21157 C 0.94132 -0.20995 0.94236 -0.20694 0.94427 -0.20532 C 0.94688 -0.20301 0.94826 -0.20324 0.9507 -0.20324 L 0.9507 -0.20301 L 0.94896 -0.19467 L 0.94896 -0.19444 L 0.94896 -0.19467 " pathEditMode="relative" rAng="0" ptsTypes="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35" y="-338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-4.16667E-6 0.00023 C 0.00469 0.00139 0.00955 0.00278 0.01424 0.0044 C 0.0158 0.00486 0.01771 0.00509 0.01893 0.00648 C 0.02049 0.0081 0.02084 0.01088 0.02205 0.01273 C 0.02344 0.01458 0.02535 0.01551 0.02691 0.01713 C 0.02743 0.01921 0.02796 0.02129 0.02848 0.02338 C 0.03004 0.03032 0.03056 0.03518 0.0316 0.04236 C 0.03108 0.04884 0.03125 0.05532 0.03004 0.06157 C 0.02969 0.06389 0.02778 0.06551 0.02691 0.06782 C 0.02448 0.07338 0.02101 0.08588 0.01737 0.08889 L 0.01268 0.09328 C 0.06945 0.0956 0.05834 0.07361 0.06337 0.1081 C 0.06389 0.11088 0.06441 0.11365 0.06493 0.11643 C 0.06476 0.1199 0.06424 0.14074 0.06181 0.14838 C 0.06112 0.15069 0.05973 0.15254 0.05868 0.15463 C 0.05556 0.16041 0.05313 0.16481 0.04914 0.16944 C 0.04757 0.17106 0.04254 0.17453 0.04428 0.17361 C 0.04879 0.17129 0.05261 0.16713 0.05712 0.16528 C 0.05868 0.16458 0.06025 0.16412 0.06181 0.16319 C 0.06789 0.15903 0.06997 0.15555 0.07605 0.15254 C 0.07813 0.15139 0.08039 0.15115 0.08247 0.15046 C 0.08716 0.15115 0.09219 0.15046 0.09671 0.15254 C 0.09879 0.15347 0.09983 0.15694 0.10157 0.15879 C 0.11476 0.17361 0.09705 0.15092 0.11094 0.16944 C 0.11164 0.17153 0.11181 0.17384 0.11268 0.17569 C 0.11355 0.17801 0.11511 0.17986 0.1158 0.18217 C 0.11667 0.18541 0.11684 0.18912 0.11737 0.19282 C 0.11893 0.19213 0.12066 0.1919 0.12205 0.19051 C 0.12396 0.18889 0.12518 0.18611 0.12691 0.18426 C 0.12882 0.18194 0.13108 0.17986 0.13316 0.17801 C 0.13768 0.17407 0.13976 0.17361 0.14428 0.17153 C 0.15018 0.17222 0.1566 0.17037 0.16181 0.17361 C 0.16372 0.17477 0.17014 0.19074 0.17136 0.1949 C 0.17257 0.19907 0.17448 0.20764 0.17448 0.20787 C 0.17657 0.20694 0.179 0.20694 0.18091 0.20555 C 0.19757 0.19282 0.17553 0.20347 0.19046 0.19699 C 0.20799 0.20208 0.2 0.19907 0.21424 0.20555 C 0.2158 0.20625 0.21754 0.20625 0.21893 0.20764 L 0.22379 0.2118 C 0.22483 0.21597 0.22605 0.22014 0.22691 0.22453 C 0.22796 0.23009 0.22865 0.23565 0.23004 0.24143 L 0.23316 0.25393 C 0.23577 0.24907 0.23733 0.24514 0.24115 0.24143 C 0.24462 0.23819 0.24844 0.2368 0.25226 0.23495 C 0.26025 0.23703 0.26007 0.23495 0.26493 0.24352 C 0.26737 0.24745 0.27136 0.25602 0.27136 0.25648 C 0.27171 0.25764 0.27414 0.26921 0.27605 0.26898 C 0.27987 0.26828 0.28247 0.26342 0.28559 0.26041 C 0.29184 0.25509 0.28855 0.25694 0.29514 0.25393 C 0.29671 0.25278 0.29827 0.25092 0.29983 0.25 C 0.30955 0.24352 0.32657 0.2493 0.33316 0.25 C 0.33646 0.25278 0.34184 0.25324 0.34271 0.25833 C 0.34497 0.26967 0.34289 0.26481 0.34914 0.27291 C 0.35313 0.28912 0.34775 0.26944 0.35382 0.28588 C 0.35469 0.28796 0.35487 0.28981 0.35539 0.29236 C 0.36337 0.28865 0.35782 0.2919 0.3665 0.28379 C 0.36962 0.28078 0.37292 0.27801 0.37605 0.275 C 0.37865 0.27291 0.3816 0.27153 0.38403 0.26898 C 0.39219 0.26065 0.38803 0.26412 0.39671 0.25833 C 0.40209 0.25903 0.40747 0.25856 0.41268 0.26041 C 0.41511 0.26134 0.41684 0.26481 0.41893 0.2669 C 0.42049 0.26828 0.42205 0.26967 0.42379 0.27106 C 0.43125 0.28634 0.42743 0.28727 0.4349 0.27731 C 0.43803 0.26065 0.43403 0.27731 0.44115 0.26041 C 0.44497 0.25162 0.43993 0.25532 0.44601 0.2456 C 0.44931 0.24028 0.4533 0.23565 0.45712 0.23078 C 0.45921 0.22801 0.46059 0.22361 0.46337 0.22245 C 0.47535 0.21713 0.46059 0.2243 0.47292 0.21597 C 0.47448 0.21504 0.47605 0.21458 0.47761 0.21389 C 0.48299 0.21458 0.48837 0.21435 0.49358 0.21597 C 0.49757 0.21736 0.50018 0.22407 0.50313 0.22662 C 0.50452 0.22778 0.50625 0.22801 0.50782 0.2287 C 0.51059 0.21736 0.50851 0.22708 0.51094 0.2118 C 0.51146 0.20903 0.51181 0.20602 0.51268 0.20324 C 0.51337 0.20092 0.51476 0.19907 0.5158 0.19699 C 0.51858 0.18565 0.51632 0.19537 0.51893 0.18009 C 0.51945 0.17708 0.51962 0.1743 0.52049 0.17153 C 0.52136 0.16921 0.52257 0.16713 0.52379 0.16528 C 0.52674 0.16041 0.52934 0.15764 0.53316 0.15463 C 0.53525 0.15301 0.5375 0.15185 0.53959 0.15046 C 0.5448 0.15115 0.55035 0.15046 0.55539 0.15254 C 0.55834 0.1537 0.56441 0.16227 0.5665 0.16528 C 0.57969 0.14768 0.56858 0.16504 0.57448 0.11435 C 0.575 0.11065 0.57639 0.10717 0.57761 0.10393 C 0.58056 0.09676 0.58542 0.08773 0.59046 0.08264 C 0.59219 0.08078 0.59445 0.0794 0.59671 0.07847 C 0.59931 0.07731 0.60209 0.07708 0.60469 0.07615 C 0.6158 0.07708 0.62691 0.07662 0.63803 0.07847 C 0.63993 0.0787 0.6408 0.0831 0.64271 0.08264 C 0.64462 0.08217 0.64514 0.0787 0.64601 0.07615 C 0.64723 0.07222 0.64723 0.06736 0.64914 0.06365 C 0.65122 0.05949 0.65643 0.04861 0.65868 0.04676 C 0.66094 0.04467 0.66389 0.04514 0.6665 0.04444 C 0.66875 0.04305 0.67049 0.04051 0.67292 0.04028 C 0.70521 0.03819 0.69011 0.04977 0.70313 0.03819 C 0.70573 0.0243 0.70296 0.03472 0.70782 0.02338 C 0.70903 0.0206 0.70955 0.01736 0.71094 0.01481 C 0.7132 0.01088 0.71719 0.00671 0.72049 0.0044 C 0.72466 0.00139 0.73316 -0.00417 0.73316 -0.00394 C 0.73959 -0.00347 0.74601 -0.00347 0.75226 -0.00209 C 0.75556 -0.00139 0.76181 0.00208 0.76181 0.00231 C 0.76511 0.00069 0.76893 -0.00047 0.77136 -0.00417 C 0.77292 -0.00648 0.77309 -0.01019 0.77448 -0.01273 C 0.77622 -0.01574 0.77882 -0.01806 0.78091 -0.02107 C 0.78212 -0.02292 0.78264 -0.0257 0.78403 -0.02755 C 0.78438 -0.02801 0.79358 -0.03704 0.79514 -0.03797 C 0.79723 -0.03912 0.79931 -0.03935 0.80157 -0.04005 C 0.80469 -0.03935 0.80799 -0.03935 0.81094 -0.03797 C 0.81285 -0.03727 0.81389 -0.0338 0.8158 -0.0338 C 0.81806 -0.0338 0.82014 -0.03658 0.82205 -0.03797 C 0.82448 -0.03982 0.8316 -0.04676 0.83316 -0.04861 C 0.83542 -0.05116 0.83698 -0.05486 0.83959 -0.05718 C 0.8415 -0.05857 0.84375 -0.05834 0.84601 -0.05926 C 0.84757 -0.05972 0.84914 -0.06065 0.8507 -0.06135 C 0.85434 -0.06065 0.85816 -0.06065 0.86181 -0.05926 C 0.86355 -0.05857 0.86493 -0.05602 0.8665 -0.05486 C 0.86806 -0.05394 0.8698 -0.05347 0.87136 -0.05278 C 0.87882 -0.05787 0.87796 -0.05625 0.88403 -0.06551 C 0.88525 -0.0676 0.88577 -0.07014 0.88716 -0.07199 C 0.89167 -0.07778 0.89566 -0.07986 0.90157 -0.08241 C 0.90348 -0.08334 0.90573 -0.0838 0.90782 -0.08449 C 0.91268 -0.0831 0.91754 -0.08241 0.92205 -0.08033 C 0.92396 -0.07963 0.925 -0.07639 0.92691 -0.07616 C 0.93108 -0.0757 0.93542 -0.07755 0.93959 -0.07824 C 0.95122 -0.08334 0.94584 -0.08148 0.95539 -0.08449 C 0.96077 -0.0838 0.96632 -0.08496 0.97136 -0.08241 C 0.97292 -0.08172 0.97136 -0.07685 0.97292 -0.07616 C 0.97587 -0.075 0.98368 -0.07871 0.98716 -0.08033 C 0.98924 -0.07963 0.99184 -0.0801 0.99358 -0.07824 C 0.9948 -0.07685 0.9941 -0.07361 0.99514 -0.07199 C 0.99792 -0.06736 0.99862 -0.0676 1.00157 -0.0676 L 1.00157 -0.06736 " pathEditMode="relative" rAng="0" ptsTypes="AAAAAAAAAAAAAAAAAAAAAAAAAAAAAAAAAAAAAAAAAAAAAAAAAAAAAAAAAAAAAAAAAAAAAAAAAAAAAAAAAAAAAAAAAAAAAAAAAAAAAAAAAAAAAAAAAAAAAAAAAAAAAAAAAAAAA">
                                      <p:cBhvr>
                                        <p:cTn id="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69" y="1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108" y="1600299"/>
            <a:ext cx="2935288" cy="3067211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3242039" y="2141649"/>
            <a:ext cx="2079906" cy="2079906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rot="7082087">
            <a:off x="3242039" y="2141649"/>
            <a:ext cx="2079906" cy="2079906"/>
            <a:chOff x="4652325" y="1297171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511222" y="1014701"/>
            <a:ext cx="3032608" cy="4314200"/>
            <a:chOff x="3511222" y="1014701"/>
            <a:chExt cx="3032608" cy="4314200"/>
          </a:xfrm>
        </p:grpSpPr>
        <p:sp>
          <p:nvSpPr>
            <p:cNvPr id="20" name="Freeform 19"/>
            <p:cNvSpPr/>
            <p:nvPr/>
          </p:nvSpPr>
          <p:spPr>
            <a:xfrm rot="5020331">
              <a:off x="2789928" y="1735995"/>
              <a:ext cx="4314200" cy="2871612"/>
            </a:xfrm>
            <a:custGeom>
              <a:avLst/>
              <a:gdLst>
                <a:gd name="connsiteX0" fmla="*/ 0 w 4314200"/>
                <a:gd name="connsiteY0" fmla="*/ 1903170 h 2871612"/>
                <a:gd name="connsiteX1" fmla="*/ 2211668 w 4314200"/>
                <a:gd name="connsiteY1" fmla="*/ 3404 h 2871612"/>
                <a:gd name="connsiteX2" fmla="*/ 4188641 w 4314200"/>
                <a:gd name="connsiteY2" fmla="*/ 1930850 h 2871612"/>
                <a:gd name="connsiteX3" fmla="*/ 4193447 w 4314200"/>
                <a:gd name="connsiteY3" fmla="*/ 2084663 h 2871612"/>
                <a:gd name="connsiteX4" fmla="*/ 4195344 w 4314200"/>
                <a:gd name="connsiteY4" fmla="*/ 2084873 h 2871612"/>
                <a:gd name="connsiteX5" fmla="*/ 4193869 w 4314200"/>
                <a:gd name="connsiteY5" fmla="*/ 2098169 h 2871612"/>
                <a:gd name="connsiteX6" fmla="*/ 4195185 w 4314200"/>
                <a:gd name="connsiteY6" fmla="*/ 2140283 h 2871612"/>
                <a:gd name="connsiteX7" fmla="*/ 4189211 w 4314200"/>
                <a:gd name="connsiteY7" fmla="*/ 2140176 h 2871612"/>
                <a:gd name="connsiteX8" fmla="*/ 4150229 w 4314200"/>
                <a:gd name="connsiteY8" fmla="*/ 2491709 h 2871612"/>
                <a:gd name="connsiteX9" fmla="*/ 4314200 w 4314200"/>
                <a:gd name="connsiteY9" fmla="*/ 2509892 h 2871612"/>
                <a:gd name="connsiteX10" fmla="*/ 3862250 w 4314200"/>
                <a:gd name="connsiteY10" fmla="*/ 2871612 h 2871612"/>
                <a:gd name="connsiteX11" fmla="*/ 3500529 w 4314200"/>
                <a:gd name="connsiteY11" fmla="*/ 2419662 h 2871612"/>
                <a:gd name="connsiteX12" fmla="*/ 3664500 w 4314200"/>
                <a:gd name="connsiteY12" fmla="*/ 2437845 h 2871612"/>
                <a:gd name="connsiteX13" fmla="*/ 3707731 w 4314200"/>
                <a:gd name="connsiteY13" fmla="*/ 2048004 h 2871612"/>
                <a:gd name="connsiteX14" fmla="*/ 3705308 w 4314200"/>
                <a:gd name="connsiteY14" fmla="*/ 1970451 h 2871612"/>
                <a:gd name="connsiteX15" fmla="*/ 2184303 w 4314200"/>
                <a:gd name="connsiteY15" fmla="*/ 487550 h 2871612"/>
                <a:gd name="connsiteX16" fmla="*/ 482734 w 4314200"/>
                <a:gd name="connsiteY16" fmla="*/ 1949155 h 2871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4200" h="2871612">
                  <a:moveTo>
                    <a:pt x="0" y="1903170"/>
                  </a:moveTo>
                  <a:cubicBezTo>
                    <a:pt x="107129" y="778581"/>
                    <a:pt x="1083788" y="-60345"/>
                    <a:pt x="2211668" y="3404"/>
                  </a:cubicBezTo>
                  <a:cubicBezTo>
                    <a:pt x="3269055" y="63168"/>
                    <a:pt x="4104984" y="896268"/>
                    <a:pt x="4188641" y="1930850"/>
                  </a:cubicBezTo>
                  <a:lnTo>
                    <a:pt x="4193447" y="2084663"/>
                  </a:lnTo>
                  <a:lnTo>
                    <a:pt x="4195344" y="2084873"/>
                  </a:lnTo>
                  <a:lnTo>
                    <a:pt x="4193869" y="2098169"/>
                  </a:lnTo>
                  <a:lnTo>
                    <a:pt x="4195185" y="2140283"/>
                  </a:lnTo>
                  <a:lnTo>
                    <a:pt x="4189211" y="2140176"/>
                  </a:lnTo>
                  <a:lnTo>
                    <a:pt x="4150229" y="2491709"/>
                  </a:lnTo>
                  <a:lnTo>
                    <a:pt x="4314200" y="2509892"/>
                  </a:lnTo>
                  <a:lnTo>
                    <a:pt x="3862250" y="2871612"/>
                  </a:lnTo>
                  <a:lnTo>
                    <a:pt x="3500529" y="2419662"/>
                  </a:lnTo>
                  <a:lnTo>
                    <a:pt x="3664500" y="2437845"/>
                  </a:lnTo>
                  <a:lnTo>
                    <a:pt x="3707731" y="2048004"/>
                  </a:lnTo>
                  <a:lnTo>
                    <a:pt x="3705308" y="1970451"/>
                  </a:lnTo>
                  <a:cubicBezTo>
                    <a:pt x="3640945" y="1174484"/>
                    <a:pt x="2997815" y="533530"/>
                    <a:pt x="2184303" y="487550"/>
                  </a:cubicBezTo>
                  <a:cubicBezTo>
                    <a:pt x="1316557" y="438505"/>
                    <a:pt x="565154" y="1083941"/>
                    <a:pt x="482734" y="1949155"/>
                  </a:cubicBezTo>
                  <a:close/>
                </a:path>
              </a:pathLst>
            </a:cu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 rot="2216097">
              <a:off x="5259845" y="1202701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p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 rot="3769838">
              <a:off x="5697068" y="1729850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a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 rot="5197127">
              <a:off x="5950793" y="2334169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s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 rot="5997730">
              <a:off x="5960424" y="2953798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t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2625635" y="5311231"/>
            <a:ext cx="3257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4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799108" y="5265027"/>
            <a:ext cx="2910810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396" y="455983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449455" y="5727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354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5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5" grpId="1"/>
      <p:bldP spid="26" grpId="0" animBg="1"/>
      <p:bldP spid="26" grpId="1" animBg="1"/>
      <p:bldP spid="28" grpId="0"/>
      <p:bldP spid="28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108" y="1600299"/>
            <a:ext cx="2935288" cy="3067211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242039" y="2141649"/>
            <a:ext cx="2079906" cy="2079906"/>
          </a:xfrm>
          <a:prstGeom prst="ellipse">
            <a:avLst/>
          </a:prstGeom>
          <a:noFill/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 rot="8063461">
            <a:off x="3242039" y="2141649"/>
            <a:ext cx="2079906" cy="2079906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511222" y="1014701"/>
            <a:ext cx="3049103" cy="4314200"/>
            <a:chOff x="3511222" y="1014701"/>
            <a:chExt cx="3049103" cy="4314200"/>
          </a:xfrm>
        </p:grpSpPr>
        <p:sp>
          <p:nvSpPr>
            <p:cNvPr id="12" name="Freeform 11"/>
            <p:cNvSpPr/>
            <p:nvPr/>
          </p:nvSpPr>
          <p:spPr>
            <a:xfrm rot="5020331">
              <a:off x="2789928" y="1735995"/>
              <a:ext cx="4314200" cy="2871612"/>
            </a:xfrm>
            <a:custGeom>
              <a:avLst/>
              <a:gdLst>
                <a:gd name="connsiteX0" fmla="*/ 0 w 4314200"/>
                <a:gd name="connsiteY0" fmla="*/ 1903170 h 2871612"/>
                <a:gd name="connsiteX1" fmla="*/ 2211668 w 4314200"/>
                <a:gd name="connsiteY1" fmla="*/ 3404 h 2871612"/>
                <a:gd name="connsiteX2" fmla="*/ 4188641 w 4314200"/>
                <a:gd name="connsiteY2" fmla="*/ 1930850 h 2871612"/>
                <a:gd name="connsiteX3" fmla="*/ 4193447 w 4314200"/>
                <a:gd name="connsiteY3" fmla="*/ 2084663 h 2871612"/>
                <a:gd name="connsiteX4" fmla="*/ 4195344 w 4314200"/>
                <a:gd name="connsiteY4" fmla="*/ 2084873 h 2871612"/>
                <a:gd name="connsiteX5" fmla="*/ 4193869 w 4314200"/>
                <a:gd name="connsiteY5" fmla="*/ 2098169 h 2871612"/>
                <a:gd name="connsiteX6" fmla="*/ 4195185 w 4314200"/>
                <a:gd name="connsiteY6" fmla="*/ 2140283 h 2871612"/>
                <a:gd name="connsiteX7" fmla="*/ 4189211 w 4314200"/>
                <a:gd name="connsiteY7" fmla="*/ 2140176 h 2871612"/>
                <a:gd name="connsiteX8" fmla="*/ 4150229 w 4314200"/>
                <a:gd name="connsiteY8" fmla="*/ 2491709 h 2871612"/>
                <a:gd name="connsiteX9" fmla="*/ 4314200 w 4314200"/>
                <a:gd name="connsiteY9" fmla="*/ 2509892 h 2871612"/>
                <a:gd name="connsiteX10" fmla="*/ 3862250 w 4314200"/>
                <a:gd name="connsiteY10" fmla="*/ 2871612 h 2871612"/>
                <a:gd name="connsiteX11" fmla="*/ 3500529 w 4314200"/>
                <a:gd name="connsiteY11" fmla="*/ 2419662 h 2871612"/>
                <a:gd name="connsiteX12" fmla="*/ 3664500 w 4314200"/>
                <a:gd name="connsiteY12" fmla="*/ 2437845 h 2871612"/>
                <a:gd name="connsiteX13" fmla="*/ 3707731 w 4314200"/>
                <a:gd name="connsiteY13" fmla="*/ 2048004 h 2871612"/>
                <a:gd name="connsiteX14" fmla="*/ 3705308 w 4314200"/>
                <a:gd name="connsiteY14" fmla="*/ 1970451 h 2871612"/>
                <a:gd name="connsiteX15" fmla="*/ 2184303 w 4314200"/>
                <a:gd name="connsiteY15" fmla="*/ 487550 h 2871612"/>
                <a:gd name="connsiteX16" fmla="*/ 482734 w 4314200"/>
                <a:gd name="connsiteY16" fmla="*/ 1949155 h 2871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4200" h="2871612">
                  <a:moveTo>
                    <a:pt x="0" y="1903170"/>
                  </a:moveTo>
                  <a:cubicBezTo>
                    <a:pt x="107129" y="778581"/>
                    <a:pt x="1083788" y="-60345"/>
                    <a:pt x="2211668" y="3404"/>
                  </a:cubicBezTo>
                  <a:cubicBezTo>
                    <a:pt x="3269055" y="63168"/>
                    <a:pt x="4104984" y="896268"/>
                    <a:pt x="4188641" y="1930850"/>
                  </a:cubicBezTo>
                  <a:lnTo>
                    <a:pt x="4193447" y="2084663"/>
                  </a:lnTo>
                  <a:lnTo>
                    <a:pt x="4195344" y="2084873"/>
                  </a:lnTo>
                  <a:lnTo>
                    <a:pt x="4193869" y="2098169"/>
                  </a:lnTo>
                  <a:lnTo>
                    <a:pt x="4195185" y="2140283"/>
                  </a:lnTo>
                  <a:lnTo>
                    <a:pt x="4189211" y="2140176"/>
                  </a:lnTo>
                  <a:lnTo>
                    <a:pt x="4150229" y="2491709"/>
                  </a:lnTo>
                  <a:lnTo>
                    <a:pt x="4314200" y="2509892"/>
                  </a:lnTo>
                  <a:lnTo>
                    <a:pt x="3862250" y="2871612"/>
                  </a:lnTo>
                  <a:lnTo>
                    <a:pt x="3500529" y="2419662"/>
                  </a:lnTo>
                  <a:lnTo>
                    <a:pt x="3664500" y="2437845"/>
                  </a:lnTo>
                  <a:lnTo>
                    <a:pt x="3707731" y="2048004"/>
                  </a:lnTo>
                  <a:lnTo>
                    <a:pt x="3705308" y="1970451"/>
                  </a:lnTo>
                  <a:cubicBezTo>
                    <a:pt x="3640945" y="1174484"/>
                    <a:pt x="2997815" y="533530"/>
                    <a:pt x="2184303" y="487550"/>
                  </a:cubicBezTo>
                  <a:cubicBezTo>
                    <a:pt x="1316557" y="438505"/>
                    <a:pt x="565154" y="1083941"/>
                    <a:pt x="482734" y="1949155"/>
                  </a:cubicBezTo>
                  <a:close/>
                </a:path>
              </a:pathLst>
            </a:cu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 rot="2216097">
              <a:off x="5272908" y="1189638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p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 rot="3769838">
              <a:off x="5749320" y="1716787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a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 rot="5197127">
              <a:off x="5976919" y="2334169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s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 rot="5997730">
              <a:off x="5960424" y="2953798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t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799108" y="5311231"/>
            <a:ext cx="2910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5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799109" y="5265027"/>
            <a:ext cx="2910808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396" y="455983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449455" y="5727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9616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162" y="617213"/>
            <a:ext cx="2935288" cy="3067211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131093" y="1158563"/>
            <a:ext cx="2079906" cy="2079906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2600794">
            <a:off x="3131093" y="1158563"/>
            <a:ext cx="2079906" cy="2079906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571972" y="4572949"/>
            <a:ext cx="309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__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586769" y="4512463"/>
            <a:ext cx="3036682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4155806" y="3577985"/>
            <a:ext cx="3172" cy="676326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2571870" y="3165988"/>
            <a:ext cx="673482" cy="656935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547062" y="4573583"/>
            <a:ext cx="2979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 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681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71" y="373454"/>
            <a:ext cx="1395823" cy="15335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176" y="984783"/>
            <a:ext cx="1073519" cy="11794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97" y="2452443"/>
            <a:ext cx="2357106" cy="2463043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1172652" y="2942575"/>
            <a:ext cx="1670214" cy="1631915"/>
            <a:chOff x="604866" y="2673745"/>
            <a:chExt cx="2079906" cy="2079906"/>
          </a:xfrm>
        </p:grpSpPr>
        <p:sp>
          <p:nvSpPr>
            <p:cNvPr id="8" name="Oval 7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 rot="1568301">
            <a:off x="1172651" y="2922050"/>
            <a:ext cx="1670214" cy="1631915"/>
            <a:chOff x="4652325" y="1297171"/>
            <a:chExt cx="2079906" cy="2079906"/>
          </a:xfrm>
        </p:grpSpPr>
        <p:sp>
          <p:nvSpPr>
            <p:cNvPr id="11" name="Oval 10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5677245" y="5131366"/>
            <a:ext cx="2417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1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742117" y="5126275"/>
            <a:ext cx="2417659" cy="650426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691" y="2527775"/>
            <a:ext cx="2357106" cy="2463043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 rot="10800000">
            <a:off x="3690146" y="3017907"/>
            <a:ext cx="1670214" cy="1631915"/>
            <a:chOff x="604866" y="2673745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 rot="846030">
            <a:off x="3690145" y="2997382"/>
            <a:ext cx="1670214" cy="1631915"/>
            <a:chOff x="4652325" y="1297171"/>
            <a:chExt cx="2079906" cy="2079906"/>
          </a:xfrm>
        </p:grpSpPr>
        <p:sp>
          <p:nvSpPr>
            <p:cNvPr id="20" name="Oval 1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187" y="2527775"/>
            <a:ext cx="2357106" cy="2463043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 rot="10800000">
            <a:off x="6129642" y="3017907"/>
            <a:ext cx="1670214" cy="1631915"/>
            <a:chOff x="604866" y="2673745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rot="2448147">
            <a:off x="6129641" y="2997382"/>
            <a:ext cx="1670214" cy="1631915"/>
            <a:chOff x="4652325" y="1297171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cxnSp>
        <p:nvCxnSpPr>
          <p:cNvPr id="29" name="Straight Arrow Connector 28"/>
          <p:cNvCxnSpPr/>
          <p:nvPr/>
        </p:nvCxnSpPr>
        <p:spPr>
          <a:xfrm>
            <a:off x="1986693" y="1998145"/>
            <a:ext cx="1481" cy="606962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4804336" y="2103120"/>
            <a:ext cx="151166" cy="636988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7648923" y="2370538"/>
            <a:ext cx="407729" cy="558890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1802674" y="727667"/>
            <a:ext cx="5584442" cy="846829"/>
            <a:chOff x="3751768" y="535036"/>
            <a:chExt cx="3544063" cy="846829"/>
          </a:xfrm>
        </p:grpSpPr>
        <p:sp>
          <p:nvSpPr>
            <p:cNvPr id="39" name="Rounded Rectangular Callout 38"/>
            <p:cNvSpPr/>
            <p:nvPr/>
          </p:nvSpPr>
          <p:spPr>
            <a:xfrm>
              <a:off x="3751768" y="535036"/>
              <a:ext cx="3471855" cy="846829"/>
            </a:xfrm>
            <a:prstGeom prst="wedgeRoundRectCallout">
              <a:avLst>
                <a:gd name="adj1" fmla="val -58439"/>
                <a:gd name="adj2" fmla="val 16555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843208" y="727617"/>
              <a:ext cx="345262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Comic Sans MS" panose="030F0702030302020204" pitchFamily="66" charset="0"/>
                </a:rPr>
                <a:t>Which clock shows half past 1?</a:t>
              </a: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9950" y="5198301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1595009" y="53150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269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42" grpId="0"/>
      <p:bldP spid="4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2.7|3.2|1.9|1.7|1.5|3.6|2.3|6.6|1.9|2|2.7|3|1.9|1.5|1.7|1.6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8|1.5|1.4|1.2|1.4|1.1|3.1|1|3.6|10.9|2.3|2|1|3|2.7|1.8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8|1.5|1.4|1.2|1.4|1.1|3.1|1|3.6|10.9|2.3|2|1|3|2.7|1.8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.9|1.6|1.4|1.7|1.6|2.2|7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9.8|2.8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0.9|3.7|7.7|5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8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7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23.2|20.5|1.8|1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4.8|1.6|8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9.2|9.4|2|8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5.6|7.3|6.8|18.9|9.6|1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12898</TotalTime>
  <Words>375</Words>
  <Application>Microsoft Office PowerPoint</Application>
  <PresentationFormat>On-screen Show (4:3)</PresentationFormat>
  <Paragraphs>118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231</cp:revision>
  <dcterms:created xsi:type="dcterms:W3CDTF">2019-07-05T11:02:13Z</dcterms:created>
  <dcterms:modified xsi:type="dcterms:W3CDTF">2021-05-30T20:43:15Z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