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70" r:id="rId9"/>
    <p:sldId id="271" r:id="rId10"/>
    <p:sldId id="272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953556-2845-1A23-CB0C-6143AF8CC5F1}" v="4" dt="2021-01-14T17:08:08.1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4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7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0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2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97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4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83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00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54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302" y="2739890"/>
            <a:ext cx="10010504" cy="2628944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Monday 18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January 2021</a:t>
            </a:r>
          </a:p>
          <a:p>
            <a:r>
              <a:rPr lang="en-GB" dirty="0">
                <a:latin typeface="Comic Sans MS" panose="030F0702030302020204" pitchFamily="66" charset="0"/>
              </a:rPr>
              <a:t>LO: To produce a Rainforest Timeline based on A Day and Night in the Amazon Rainforest. </a:t>
            </a:r>
          </a:p>
        </p:txBody>
      </p:sp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26" y="428217"/>
            <a:ext cx="2619375" cy="1743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1861" y="475842"/>
            <a:ext cx="2705100" cy="1695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9561" y="513942"/>
            <a:ext cx="276225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2501C8-0F51-4CE8-8576-534B784F85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723FBD2-6E5D-46E7-BEFF-68CE7042DA8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xmlns="" id="{E0B17C54-F000-404D-8010-93EB4D3451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8" t="21642" r="7488" b="13430"/>
          <a:stretch/>
        </p:blipFill>
        <p:spPr bwMode="auto">
          <a:xfrm>
            <a:off x="1933303" y="169816"/>
            <a:ext cx="8186058" cy="613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292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B736EC8-FEC5-44E4-8DBF-BBCF63E38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3C9D6FF-CE0F-4AEE-A488-281FE2E6C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.jpeg">
            <a:extLst>
              <a:ext uri="{FF2B5EF4-FFF2-40B4-BE49-F238E27FC236}">
                <a16:creationId xmlns:a16="http://schemas.microsoft.com/office/drawing/2014/main" xmlns="" id="{79AA6EFA-E05D-4750-9720-0B8ACCA232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4" t="6716" r="19698" b="4396"/>
          <a:stretch/>
        </p:blipFill>
        <p:spPr bwMode="auto">
          <a:xfrm rot="16200000">
            <a:off x="2667002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8184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A80624-4B68-4725-ADC1-E9700378F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DE38B2C-B411-4CB9-9351-FEF2A1EAF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Image.jpeg">
            <a:extLst>
              <a:ext uri="{FF2B5EF4-FFF2-40B4-BE49-F238E27FC236}">
                <a16:creationId xmlns:a16="http://schemas.microsoft.com/office/drawing/2014/main" xmlns="" id="{D1671596-B122-4538-83A9-CF41AEE66A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3" t="6715" r="17782" b="4203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5649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2E972F-1F22-45CD-9681-B560D1768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617A4F2-8355-4982-BAA0-8BAEC0B8D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Image.jpeg">
            <a:extLst>
              <a:ext uri="{FF2B5EF4-FFF2-40B4-BE49-F238E27FC236}">
                <a16:creationId xmlns:a16="http://schemas.microsoft.com/office/drawing/2014/main" xmlns="" id="{191AF66D-C854-404B-982E-395EA839E8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3" t="5556" r="21904" b="7488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469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F39EC0-34CD-4286-B67D-4FBD6AEC6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71CDA3-3001-4508-86C2-12B0806981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4" name="Picture 4" descr="Image preview">
            <a:extLst>
              <a:ext uri="{FF2B5EF4-FFF2-40B4-BE49-F238E27FC236}">
                <a16:creationId xmlns:a16="http://schemas.microsoft.com/office/drawing/2014/main" xmlns="" id="{00CB4EFC-002D-4A0D-982D-CD788E8659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39" t="5750" r="15403" b="6908"/>
          <a:stretch/>
        </p:blipFill>
        <p:spPr bwMode="auto">
          <a:xfrm rot="16200000">
            <a:off x="2667000" y="-2667003"/>
            <a:ext cx="6858000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801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49942AB-A8EA-4532-9EFC-CC1D90FE8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0D8034F-0E45-41FC-89D7-219F6EDD5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xmlns="" id="{572E215B-E4FF-470F-89CB-17F3D61311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55" t="5942" r="17086" b="7102"/>
          <a:stretch/>
        </p:blipFill>
        <p:spPr bwMode="auto">
          <a:xfrm rot="162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883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41306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Your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67988"/>
            <a:ext cx="10058400" cy="4689566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GB" dirty="0">
                <a:latin typeface="Comic Sans MS" panose="030F0702030302020204" pitchFamily="66" charset="0"/>
              </a:rPr>
              <a:t>Continue reading the book using the PowerPoint. Look at all the animals and decide on your favourite 3 and remember what time they are active. </a:t>
            </a:r>
          </a:p>
          <a:p>
            <a:pPr marL="0" indent="0" fontAlgn="base">
              <a:buNone/>
            </a:pPr>
            <a:r>
              <a:rPr lang="en-GB" dirty="0">
                <a:latin typeface="Comic Sans MS" panose="030F0702030302020204" pitchFamily="66" charset="0"/>
              </a:rPr>
              <a:t>Complete the timeline document in this presentation. You have 3 options: </a:t>
            </a:r>
          </a:p>
          <a:p>
            <a:pPr marL="457200" indent="-457200" fontAlgn="base">
              <a:buAutoNum type="arabicParenR"/>
            </a:pPr>
            <a:r>
              <a:rPr lang="en-GB" dirty="0">
                <a:latin typeface="Comic Sans MS" panose="030F0702030302020204" pitchFamily="66" charset="0"/>
              </a:rPr>
              <a:t>Complete the timeline using PowerPoint and upload pictures of the animals from the internet. Type in your sentences in the boxes provided. </a:t>
            </a:r>
          </a:p>
          <a:p>
            <a:pPr marL="457200" indent="-457200" fontAlgn="base">
              <a:buAutoNum type="arabicParenR"/>
            </a:pPr>
            <a:r>
              <a:rPr lang="en-GB" dirty="0">
                <a:latin typeface="Comic Sans MS" panose="030F0702030302020204" pitchFamily="66" charset="0"/>
              </a:rPr>
              <a:t>Print out the timeline and draw a picture of the animal in the box provided and give basic detail of the event in a sentence.  </a:t>
            </a:r>
          </a:p>
          <a:p>
            <a:pPr marL="457200" indent="-457200" fontAlgn="base">
              <a:buAutoNum type="arabicParenR"/>
            </a:pPr>
            <a:r>
              <a:rPr lang="en-GB" dirty="0">
                <a:latin typeface="Comic Sans MS" panose="030F0702030302020204" pitchFamily="66" charset="0"/>
              </a:rPr>
              <a:t>Create your own timeline on a blank piece of paper based on the template given. </a:t>
            </a:r>
          </a:p>
          <a:p>
            <a:pPr fontAlgn="base"/>
            <a:endParaRPr lang="en-GB" dirty="0"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In all options you should include: </a:t>
            </a: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- Capital letter at the start of a sentence. </a:t>
            </a: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- Full stop  </a:t>
            </a: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-Co-ordinating conjunction to link ideas (and, but, so).</a:t>
            </a:r>
          </a:p>
        </p:txBody>
      </p:sp>
    </p:spTree>
    <p:extLst>
      <p:ext uri="{BB962C8B-B14F-4D97-AF65-F5344CB8AC3E}">
        <p14:creationId xmlns:p14="http://schemas.microsoft.com/office/powerpoint/2010/main" val="1136836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-667384"/>
            <a:ext cx="10058400" cy="1111522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Comic Sans MS"/>
              </a:rPr>
              <a:t>Timeline of the Amazon Rainforest (Complete in PowerPoint) Option A 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7" y="2403384"/>
            <a:ext cx="348778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6:00am type your text here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9008" y="600709"/>
            <a:ext cx="3487781" cy="1580787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888379" y="2403384"/>
            <a:ext cx="348778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__:___ type your text here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88380" y="600710"/>
            <a:ext cx="3487781" cy="158078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567750" y="2416265"/>
            <a:ext cx="348778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</a:t>
            </a:r>
            <a:r>
              <a:rPr lang="en-GB" dirty="0">
                <a:latin typeface="Comic Sans MS" panose="030F0702030302020204" pitchFamily="66" charset="0"/>
                <a:sym typeface="Wingdings" panose="05000000000000000000" pitchFamily="2" charset="2"/>
              </a:rPr>
              <a:t>: ____</a:t>
            </a:r>
            <a:r>
              <a:rPr lang="en-GB" dirty="0">
                <a:latin typeface="Comic Sans MS" panose="030F0702030302020204" pitchFamily="66" charset="0"/>
              </a:rPr>
              <a:t>pm type your text here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67751" y="600710"/>
            <a:ext cx="3487781" cy="158078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1936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-667384"/>
            <a:ext cx="10058400" cy="1111522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Timeline of the Amazon Rainforest (Print and complete by hand) Option B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7" y="1959247"/>
            <a:ext cx="3487782" cy="31393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6:00am 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9008" y="600710"/>
            <a:ext cx="3487781" cy="116277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888379" y="1959247"/>
            <a:ext cx="3487782" cy="31393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__:___ 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88380" y="600710"/>
            <a:ext cx="3487781" cy="116277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567750" y="1959247"/>
            <a:ext cx="3487782" cy="31393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__</a:t>
            </a:r>
            <a:r>
              <a:rPr lang="en-GB" dirty="0">
                <a:latin typeface="Comic Sans MS" panose="030F0702030302020204" pitchFamily="66" charset="0"/>
                <a:sym typeface="Wingdings" panose="05000000000000000000" pitchFamily="2" charset="2"/>
              </a:rPr>
              <a:t>: ____</a:t>
            </a:r>
            <a:r>
              <a:rPr lang="en-GB" dirty="0">
                <a:latin typeface="Comic Sans MS" panose="030F0702030302020204" pitchFamily="66" charset="0"/>
              </a:rPr>
              <a:t>pm 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67751" y="600710"/>
            <a:ext cx="3487781" cy="116277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562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446EDD-E94A-40E5-9E46-02C4A543C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56D2256-AB67-4138-B10B-06AEA41AF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 descr="Image preview">
            <a:extLst>
              <a:ext uri="{FF2B5EF4-FFF2-40B4-BE49-F238E27FC236}">
                <a16:creationId xmlns:a16="http://schemas.microsoft.com/office/drawing/2014/main" xmlns="" id="{DF6B548C-76E4-4054-A97D-DCE1F8C144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47" t="5324" r="17279" b="7246"/>
          <a:stretch/>
        </p:blipFill>
        <p:spPr bwMode="auto">
          <a:xfrm rot="16200000">
            <a:off x="2667003" y="-2667002"/>
            <a:ext cx="6857999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4844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C84C01-D59D-41E3-8985-65C94FA19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D6D36CB-8F28-4993-B7C0-DA148CB58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xmlns="" id="{C29A7CDD-C3E6-4085-8666-7A2789EDD8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9" t="5749" r="13417" b="6135"/>
          <a:stretch/>
        </p:blipFill>
        <p:spPr bwMode="auto">
          <a:xfrm rot="16200000">
            <a:off x="2667001" y="-2667002"/>
            <a:ext cx="685800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9541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3F3DDF-10C2-4721-B587-0C1BCE9CE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E510B59-D4BB-464E-AEC1-F7BE93782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 descr="Image preview">
            <a:extLst>
              <a:ext uri="{FF2B5EF4-FFF2-40B4-BE49-F238E27FC236}">
                <a16:creationId xmlns:a16="http://schemas.microsoft.com/office/drawing/2014/main" xmlns="" id="{1E8E7024-8FF9-4D9D-A927-41FC8B2D17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15" t="5556" r="15402" b="6135"/>
          <a:stretch/>
        </p:blipFill>
        <p:spPr bwMode="auto">
          <a:xfrm rot="16200000">
            <a:off x="2666999" y="-2667002"/>
            <a:ext cx="6858001" cy="12192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973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812BF2-8553-4ECE-A97C-29432360D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4892F8D-CD10-4B9E-9295-C177D15A3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 descr="Image preview">
            <a:extLst>
              <a:ext uri="{FF2B5EF4-FFF2-40B4-BE49-F238E27FC236}">
                <a16:creationId xmlns:a16="http://schemas.microsoft.com/office/drawing/2014/main" xmlns="" id="{B2735AA4-B276-4173-9930-9B19179C41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0" t="8068" r="15402" b="6715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62103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33</TotalTime>
  <Words>95</Words>
  <Application>Microsoft Office PowerPoint</Application>
  <PresentationFormat>Custom</PresentationFormat>
  <Paragraphs>45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 </vt:lpstr>
      <vt:lpstr>Timeline of the Amazon Rainforest (Complete in PowerPoint) Option A </vt:lpstr>
      <vt:lpstr>Timeline of the Amazon Rainforest (Print and complete by hand) Option B 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8</cp:revision>
  <dcterms:created xsi:type="dcterms:W3CDTF">2021-01-14T15:08:36Z</dcterms:created>
  <dcterms:modified xsi:type="dcterms:W3CDTF">2021-01-15T12:18:45Z</dcterms:modified>
</cp:coreProperties>
</file>