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3" r:id="rId17"/>
    <p:sldId id="317" r:id="rId18"/>
    <p:sldId id="301" r:id="rId19"/>
    <p:sldId id="314" r:id="rId20"/>
    <p:sldId id="315" r:id="rId21"/>
    <p:sldId id="316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10/03/2021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microsoft.com/office/2007/relationships/hdphoto" Target="../media/hdphoto2.wdp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11" Type="http://schemas.openxmlformats.org/officeDocument/2006/relationships/image" Target="../media/image18.png"/><Relationship Id="rId5" Type="http://schemas.openxmlformats.org/officeDocument/2006/relationships/image" Target="../media/image9.png"/><Relationship Id="rId10" Type="http://schemas.openxmlformats.org/officeDocument/2006/relationships/image" Target="../media/image17.png"/><Relationship Id="rId4" Type="http://schemas.microsoft.com/office/2007/relationships/hdphoto" Target="../media/hdphoto2.wdp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4.png"/><Relationship Id="rId5" Type="http://schemas.openxmlformats.org/officeDocument/2006/relationships/image" Target="../media/image19.png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4.png"/><Relationship Id="rId11" Type="http://schemas.microsoft.com/office/2007/relationships/hdphoto" Target="../media/hdphoto5.wdp"/><Relationship Id="rId5" Type="http://schemas.openxmlformats.org/officeDocument/2006/relationships/image" Target="../media/image11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comes next? 21, 20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Mass is measured using 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607" y="4302564"/>
            <a:ext cx="2633690" cy="18740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824" y="4945119"/>
            <a:ext cx="2850672" cy="5889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316" y="2466070"/>
            <a:ext cx="962384" cy="1163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</a:t>
            </a:r>
            <a:r>
              <a:rPr lang="en-GB" sz="2800" dirty="0" smtClean="0">
                <a:latin typeface="Comic Sans MS" panose="030F0702030302020204" pitchFamily="66" charset="0"/>
              </a:rPr>
              <a:t>) How do you spell 20?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latin typeface="Comic Sans MS" panose="030F0702030302020204" pitchFamily="66" charset="0"/>
              </a:rPr>
              <a:t>) What number comes next? 21, 20 ___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</a:t>
            </a:r>
            <a:r>
              <a:rPr lang="en-GB" sz="2800" dirty="0" smtClean="0">
                <a:latin typeface="Comic Sans MS" panose="030F0702030302020204" pitchFamily="66" charset="0"/>
              </a:rPr>
              <a:t>) What is this shape called?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</a:t>
            </a:r>
            <a:r>
              <a:rPr lang="en-GB" sz="2800" dirty="0" smtClean="0">
                <a:latin typeface="Comic Sans MS" panose="030F0702030302020204" pitchFamily="66" charset="0"/>
              </a:rPr>
              <a:t>) Mass is measured using a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06846" y="1618409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68931" y="340511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twenty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5607" y="4302564"/>
            <a:ext cx="2633690" cy="18740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824" y="4945119"/>
            <a:ext cx="2850672" cy="58898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2316" y="2466070"/>
            <a:ext cx="962384" cy="11635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13654" y="2880808"/>
            <a:ext cx="2137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cylinder</a:t>
            </a:r>
            <a:endParaRPr lang="en-GB" sz="28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Oval 9"/>
          <p:cNvSpPr/>
          <p:nvPr/>
        </p:nvSpPr>
        <p:spPr>
          <a:xfrm>
            <a:off x="1665028" y="4735981"/>
            <a:ext cx="3185791" cy="1118909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708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7494" y1="20930" x2="17494" y2="20930"/>
                        <a14:backgroundMark x1="4019" y1="20930" x2="4019" y2="209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09" y="1450834"/>
            <a:ext cx="5503655" cy="39163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874" y="1472156"/>
            <a:ext cx="5443723" cy="3873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19357">
            <a:off x="1219459" y="2035865"/>
            <a:ext cx="2339636" cy="217828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1382" y="2184209"/>
            <a:ext cx="1536416" cy="14304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305" y="2207056"/>
            <a:ext cx="1536416" cy="14304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538" y="1715487"/>
            <a:ext cx="1536416" cy="14304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1131" y="5028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have a mass of 3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8142" y="4662994"/>
            <a:ext cx="1020303" cy="94993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2" y="4748457"/>
            <a:ext cx="1108291" cy="1031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263" y="1230707"/>
            <a:ext cx="2339636" cy="217828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7494" y1="20930" x2="17494" y2="20930"/>
                        <a14:backgroundMark x1="4019" y1="20930" x2="4019" y2="209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09" y="1450834"/>
            <a:ext cx="5503655" cy="39163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841" y="1493480"/>
            <a:ext cx="5443723" cy="3873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0591">
            <a:off x="1698769" y="2435096"/>
            <a:ext cx="1699422" cy="165544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7904" y="2168191"/>
            <a:ext cx="1536416" cy="14304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392" y="2167718"/>
            <a:ext cx="1536416" cy="14304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7365" y="2185200"/>
            <a:ext cx="1536416" cy="14304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1131" y="5028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5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2" y="4748457"/>
            <a:ext cx="1108291" cy="103185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6648" y="1698345"/>
            <a:ext cx="1536416" cy="14304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437" y="1697872"/>
            <a:ext cx="1536416" cy="14304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478" y="4895666"/>
            <a:ext cx="757029" cy="7374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6095" y="1851602"/>
            <a:ext cx="1699422" cy="165544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402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17494" y1="20930" x2="17494" y2="20930"/>
                        <a14:backgroundMark x1="4019" y1="20930" x2="4019" y2="209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8909" y="1450834"/>
            <a:ext cx="5503655" cy="391631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123725" y="467522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8841" y="1493480"/>
            <a:ext cx="5443723" cy="387366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backgroundMark x1="80000" y1="12500" x2="80000" y2="1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30591">
            <a:off x="1979234" y="2577177"/>
            <a:ext cx="1285061" cy="12850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9730" y="2167718"/>
            <a:ext cx="1536416" cy="143045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703" y="2185200"/>
            <a:ext cx="1536416" cy="1430456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61131" y="502815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2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2" y="4748457"/>
            <a:ext cx="1108291" cy="103185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273" y="4895666"/>
            <a:ext cx="737438" cy="73743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337211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494553" y="4799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>
                        <a14:backgroundMark x1="80000" y1="12500" x2="80000" y2="12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5650" y="2032202"/>
            <a:ext cx="1285061" cy="12850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1489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 1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629072" y="44153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847237"/>
            <a:ext cx="3857507" cy="27449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71519" y="41300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68" y="3981264"/>
            <a:ext cx="606249" cy="7374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31" y="1656224"/>
            <a:ext cx="1236581" cy="150416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3" y="3953968"/>
            <a:ext cx="950178" cy="8846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413610"/>
            <a:ext cx="950178" cy="8846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252" y="2413610"/>
            <a:ext cx="950178" cy="8846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4476" y="2413610"/>
            <a:ext cx="950178" cy="8846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140" y="2110122"/>
            <a:ext cx="950178" cy="88464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5849" y="2120209"/>
            <a:ext cx="950178" cy="88464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567" y="1816721"/>
            <a:ext cx="950178" cy="8846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903471"/>
            <a:ext cx="3857507" cy="274494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724" y="1712458"/>
            <a:ext cx="1236581" cy="150416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488" y="2132969"/>
            <a:ext cx="1570536" cy="1101567"/>
          </a:xfrm>
          <a:prstGeom prst="rect">
            <a:avLst/>
          </a:prstGeom>
        </p:spPr>
      </p:pic>
      <p:sp>
        <p:nvSpPr>
          <p:cNvPr id="37" name="TextBox 36"/>
          <p:cNvSpPr txBox="1"/>
          <p:nvPr/>
        </p:nvSpPr>
        <p:spPr>
          <a:xfrm>
            <a:off x="1096638" y="5044488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Tiny has a mass of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20501" y="505936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3705" y="4877910"/>
            <a:ext cx="950178" cy="884648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432034" y="337211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494553" y="4799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873534" y="41451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60066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37" grpId="0"/>
      <p:bldP spid="38" grpId="0"/>
      <p:bldP spid="4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973424" y="349164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Measure mass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761" y="1642517"/>
            <a:ext cx="3857507" cy="274494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71519" y="4130099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868" y="3983494"/>
            <a:ext cx="606249" cy="73297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7893" y="3953968"/>
            <a:ext cx="950178" cy="8846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028" y="2208890"/>
            <a:ext cx="950178" cy="88464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675" y="2208890"/>
            <a:ext cx="950178" cy="8846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984" y="1906737"/>
            <a:ext cx="950178" cy="8846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458" y="1912948"/>
            <a:ext cx="950178" cy="88464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67" b="89701" l="6383" r="95745">
                        <a14:backgroundMark x1="29314" y1="36545" x2="29314" y2="36545"/>
                        <a14:backgroundMark x1="30733" y1="5316" x2="30733" y2="53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9354" y="1698751"/>
            <a:ext cx="3857507" cy="274494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337211"/>
            <a:ext cx="747045" cy="747045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5494553" y="47990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873534" y="414515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943" y="1722028"/>
            <a:ext cx="1035033" cy="125139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206" b="98364" l="9605" r="89831">
                        <a14:backgroundMark x1="6215" y1="10981" x2="6215" y2="10981"/>
                        <a14:backgroundMark x1="16384" y1="7009" x2="16384" y2="700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6573" y="1778420"/>
            <a:ext cx="1035033" cy="12513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351" y="2331267"/>
            <a:ext cx="660984" cy="6609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4202" y="2331267"/>
            <a:ext cx="660984" cy="660984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792777" y="5142127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The       has a mass of   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0126" y="4995522"/>
            <a:ext cx="606249" cy="732978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5894792" y="515718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143" b="96286" l="10000" r="95429">
                        <a14:backgroundMark x1="17714" y1="16286" x2="17714" y2="16286"/>
                        <a14:backgroundMark x1="7143" y1="13143" x2="7143" y2="1314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5835" y="5047035"/>
            <a:ext cx="660984" cy="66098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860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42" grpId="0"/>
      <p:bldP spid="33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questions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058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16.9|7.8|1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1|1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|7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4|5.1|4.3|19|2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9|9.6|5.3|10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7509</TotalTime>
  <Words>152</Words>
  <Application>Microsoft Office PowerPoint</Application>
  <PresentationFormat>On-screen Show (4:3)</PresentationFormat>
  <Paragraphs>44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Have a go at questions 2 and 3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228</cp:revision>
  <dcterms:created xsi:type="dcterms:W3CDTF">2019-07-05T11:02:13Z</dcterms:created>
  <dcterms:modified xsi:type="dcterms:W3CDTF">2021-03-10T12:37:37Z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