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28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27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52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4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62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1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092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20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17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301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76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70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Fp7JCcewja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473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Science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9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July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9932" y="2588456"/>
            <a:ext cx="9144000" cy="111134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L.O. Do white carnations change colour if we put them in coloured water?</a:t>
            </a:r>
          </a:p>
        </p:txBody>
      </p:sp>
      <p:pic>
        <p:nvPicPr>
          <p:cNvPr id="4" name="Picture 3" descr="File:Green Carnation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4" y="3699804"/>
            <a:ext cx="5106572" cy="30456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617228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716439"/>
            <a:ext cx="10121537" cy="810532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We are going to investigate how water travels </a:t>
            </a:r>
            <a:r>
              <a:rPr lang="en-GB" sz="4000">
                <a:latin typeface="Comic Sans MS" panose="030F0702030302020204" pitchFamily="66" charset="0"/>
              </a:rPr>
              <a:t>up the </a:t>
            </a:r>
            <a:r>
              <a:rPr lang="en-GB" sz="4000" dirty="0">
                <a:latin typeface="Comic Sans MS" panose="030F0702030302020204" pitchFamily="66" charset="0"/>
              </a:rPr>
              <a:t>stem of a plant.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 panose="030F0702030302020204" pitchFamily="66" charset="0"/>
              </a:rPr>
              <a:t>We will use food colouring to see how this happens.</a:t>
            </a: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Watch the video.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https://www.youtube.com/watch?v=Fp7JCcewjaY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 descr="white carnations | M Cheung | Flick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589" y="4558936"/>
            <a:ext cx="3172725" cy="211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15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930" y="1018902"/>
            <a:ext cx="7534819" cy="48310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8011" y="274320"/>
            <a:ext cx="322652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Your Task: </a:t>
            </a:r>
            <a:r>
              <a:rPr lang="en-GB" dirty="0">
                <a:latin typeface="Comic Sans MS" panose="030F0702030302020204" pitchFamily="66" charset="0"/>
              </a:rPr>
              <a:t>Complete the following sections of your Investigation Plan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omic Sans MS" panose="030F0702030302020204" pitchFamily="66" charset="0"/>
              </a:rPr>
              <a:t>Aim</a:t>
            </a:r>
            <a:r>
              <a:rPr lang="en-GB" dirty="0">
                <a:latin typeface="Comic Sans MS" panose="030F0702030302020204" pitchFamily="66" charset="0"/>
              </a:rPr>
              <a:t> – what we are trying to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omic Sans MS" panose="030F0702030302020204" pitchFamily="66" charset="0"/>
              </a:rPr>
              <a:t>Prediction</a:t>
            </a:r>
            <a:r>
              <a:rPr lang="en-GB" dirty="0">
                <a:latin typeface="Comic Sans MS" panose="030F0702030302020204" pitchFamily="66" charset="0"/>
              </a:rPr>
              <a:t> – draw and write what you think will happen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omic Sans MS" panose="030F0702030302020204" pitchFamily="66" charset="0"/>
              </a:rPr>
              <a:t>Fair test </a:t>
            </a:r>
            <a:r>
              <a:rPr lang="en-GB" dirty="0">
                <a:latin typeface="Comic Sans MS" panose="030F0702030302020204" pitchFamily="66" charset="0"/>
              </a:rPr>
              <a:t>– what did we change? What did we keep the same?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omic Sans MS" panose="030F0702030302020204" pitchFamily="66" charset="0"/>
              </a:rPr>
              <a:t>Equipment</a:t>
            </a:r>
            <a:r>
              <a:rPr lang="en-GB" dirty="0">
                <a:latin typeface="Comic Sans MS" panose="030F0702030302020204" pitchFamily="66" charset="0"/>
              </a:rPr>
              <a:t> – what resources did we need?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omic Sans MS" panose="030F0702030302020204" pitchFamily="66" charset="0"/>
              </a:rPr>
              <a:t>Method</a:t>
            </a:r>
            <a:r>
              <a:rPr lang="en-GB" dirty="0">
                <a:latin typeface="Comic Sans MS" panose="030F0702030302020204" pitchFamily="66" charset="0"/>
              </a:rPr>
              <a:t> – what did we do?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510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3" y="583314"/>
            <a:ext cx="11821884" cy="62746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2697" y="352697"/>
            <a:ext cx="1045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9.7.21 Do white carnations change colour if put into coloured water? </a:t>
            </a:r>
          </a:p>
        </p:txBody>
      </p:sp>
    </p:spTree>
    <p:extLst>
      <p:ext uri="{BB962C8B-B14F-4D97-AF65-F5344CB8AC3E}">
        <p14:creationId xmlns:p14="http://schemas.microsoft.com/office/powerpoint/2010/main" val="3615413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102</Words>
  <Application>Microsoft Office PowerPoint</Application>
  <PresentationFormat>Custom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Science Friday 9th July</vt:lpstr>
      <vt:lpstr>We are going to investigate how water travels up the stem of a plant.  We will use food colouring to see how this happens.  Watch the video. https://www.youtube.com/watch?v=Fp7JCcewjaY  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Friday 9th July</dc:title>
  <dc:creator>E Hanson BTP</dc:creator>
  <cp:lastModifiedBy>Liz King</cp:lastModifiedBy>
  <cp:revision>6</cp:revision>
  <dcterms:created xsi:type="dcterms:W3CDTF">2021-07-04T09:44:07Z</dcterms:created>
  <dcterms:modified xsi:type="dcterms:W3CDTF">2021-07-04T16:44:45Z</dcterms:modified>
</cp:coreProperties>
</file>