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940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85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2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8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303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91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94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181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1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12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i5LvywRp4E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047" y="846161"/>
            <a:ext cx="1014028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effectLst/>
                <a:latin typeface="XCCW Joined 22a" panose="03050602040000000000" pitchFamily="66" charset="0"/>
              </a:rPr>
              <a:t>‘From day dot, young Geoff had a curious and unshakeable love for beans.’ </a:t>
            </a:r>
            <a:r>
              <a:rPr lang="en-GB" dirty="0" smtClean="0">
                <a:effectLst/>
                <a:latin typeface="XCCW Joined 22a" panose="03050602040000000000" pitchFamily="66" charset="0"/>
              </a:rPr>
              <a:t/>
            </a:r>
            <a:br>
              <a:rPr lang="en-GB" dirty="0" smtClean="0">
                <a:effectLst/>
                <a:latin typeface="XCCW Joined 22a" panose="03050602040000000000" pitchFamily="66" charset="0"/>
              </a:rPr>
            </a:br>
            <a:r>
              <a:rPr lang="en-GB" dirty="0" smtClean="0">
                <a:effectLst/>
                <a:latin typeface="XCCW Joined 22a" panose="03050602040000000000" pitchFamily="66" charset="0"/>
              </a:rPr>
              <a:t> </a:t>
            </a:r>
            <a:br>
              <a:rPr lang="en-GB" dirty="0" smtClean="0">
                <a:effectLst/>
                <a:latin typeface="XCCW Joined 22a" panose="03050602040000000000" pitchFamily="66" charset="0"/>
              </a:rPr>
            </a:br>
            <a:r>
              <a:rPr lang="en-GB" dirty="0" smtClean="0">
                <a:effectLst/>
                <a:latin typeface="XCCW Joined 22a" panose="03050602040000000000" pitchFamily="66" charset="0"/>
              </a:rPr>
              <a:t>It is only fitting then, that when Geoff grows up, he gets a job at the Heinz baked beans factory.   As ‘Head of Innovation,’ it is Geoff’s job to create new products in the laboratory.  Young and single Geoff realises that a tin of baked beans can be too large for one person and he designs ‘the one for one,’ a tin of beans just right for one person to have as a snack.</a:t>
            </a:r>
            <a:br>
              <a:rPr lang="en-GB" dirty="0" smtClean="0">
                <a:effectLst/>
                <a:latin typeface="XCCW Joined 22a" panose="03050602040000000000" pitchFamily="66" charset="0"/>
              </a:rPr>
            </a:br>
            <a:r>
              <a:rPr lang="en-GB" dirty="0" smtClean="0">
                <a:effectLst/>
                <a:latin typeface="XCCW Joined 22a" panose="03050602040000000000" pitchFamily="66" charset="0"/>
              </a:rPr>
              <a:t> </a:t>
            </a:r>
            <a:br>
              <a:rPr lang="en-GB" dirty="0" smtClean="0">
                <a:effectLst/>
                <a:latin typeface="XCCW Joined 22a" panose="03050602040000000000" pitchFamily="66" charset="0"/>
              </a:rPr>
            </a:br>
            <a:r>
              <a:rPr lang="en-GB" dirty="0" smtClean="0">
                <a:effectLst/>
                <a:latin typeface="XCCW Joined 22a" panose="03050602040000000000" pitchFamily="66" charset="0"/>
              </a:rPr>
              <a:t>One day, Geoff notices a beautiful colleague who works in the Department of Spaghetti, he realises he may need to share his beans so he designs a larger can – ‘The one for two.’  Two soon becomes four, with the introduction of little twin beans and then Geoff realises that he needs ‘The one for all’ tin of beans. </a:t>
            </a:r>
          </a:p>
          <a:p>
            <a:endParaRPr lang="en-GB" dirty="0">
              <a:latin typeface="XCCW Joined 22a" panose="03050602040000000000" pitchFamily="66" charset="0"/>
            </a:endParaRPr>
          </a:p>
          <a:p>
            <a:r>
              <a:rPr lang="en-GB" dirty="0" smtClean="0">
                <a:latin typeface="XCCW Joined 22a" panose="03050602040000000000" pitchFamily="66" charset="0"/>
              </a:rPr>
              <a:t>Watch the video </a:t>
            </a:r>
            <a:r>
              <a:rPr lang="en-GB" dirty="0" smtClean="0">
                <a:latin typeface="XCCW Joined 22a" panose="03050602040000000000" pitchFamily="66" charset="0"/>
                <a:hlinkClick r:id="rId2"/>
              </a:rPr>
              <a:t>https://www.youtube.com/watch?v=6i5LvywRp4E</a:t>
            </a:r>
            <a:r>
              <a:rPr lang="en-GB" dirty="0" smtClean="0">
                <a:latin typeface="XCCW Joined 22a" panose="03050602040000000000" pitchFamily="66" charset="0"/>
              </a:rPr>
              <a:t> </a:t>
            </a:r>
            <a:endParaRPr lang="en-GB" dirty="0">
              <a:latin typeface="XCCW Joined 22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726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602" y="259307"/>
            <a:ext cx="1157330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XCCW Joined 22a" panose="03050602040000000000" pitchFamily="66" charset="0"/>
              </a:rPr>
              <a:t>Choose one idea each day </a:t>
            </a:r>
          </a:p>
          <a:p>
            <a:r>
              <a:rPr lang="en-GB" sz="3200" b="1" u="sng" dirty="0" smtClean="0">
                <a:latin typeface="XCCW Joined 22a" panose="03050602040000000000" pitchFamily="66" charset="0"/>
              </a:rPr>
              <a:t>(I know that you all prefer different things)</a:t>
            </a:r>
          </a:p>
          <a:p>
            <a:endParaRPr lang="en-GB" sz="3200" dirty="0" smtClean="0">
              <a:effectLst/>
              <a:latin typeface="XCCW Joined 22a" panose="03050602040000000000" pitchFamily="66" charset="0"/>
            </a:endParaRPr>
          </a:p>
          <a:p>
            <a:r>
              <a:rPr lang="en-GB" sz="2800" dirty="0" smtClean="0">
                <a:latin typeface="XCCW Joined 22a" panose="03050602040000000000" pitchFamily="66" charset="0"/>
              </a:rPr>
              <a:t>* </a:t>
            </a:r>
            <a:r>
              <a:rPr lang="en-GB" sz="2800" dirty="0" smtClean="0">
                <a:effectLst/>
                <a:latin typeface="XCCW Joined 22a" panose="03050602040000000000" pitchFamily="66" charset="0"/>
              </a:rPr>
              <a:t>Write Geoff’s biography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Retell Geoff’s story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Write journal entries in the role of Geoff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Write dialogue between Geoff and his wife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Create advertising jingles for the new Bean range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Design, explain and advertise a new ‘bean can size’ or bean invention</a:t>
            </a:r>
          </a:p>
          <a:p>
            <a:r>
              <a:rPr lang="en-GB" sz="2800" dirty="0" smtClean="0">
                <a:effectLst/>
                <a:latin typeface="XCCW Joined 22a" panose="03050602040000000000" pitchFamily="66" charset="0"/>
              </a:rPr>
              <a:t>* Create advertising for beans or other food products</a:t>
            </a:r>
          </a:p>
        </p:txBody>
      </p:sp>
    </p:spTree>
    <p:extLst>
      <p:ext uri="{BB962C8B-B14F-4D97-AF65-F5344CB8AC3E}">
        <p14:creationId xmlns:p14="http://schemas.microsoft.com/office/powerpoint/2010/main" val="1384886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261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XCCW Joined 22a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2020-07-02T16:22:28Z</dcterms:created>
  <dcterms:modified xsi:type="dcterms:W3CDTF">2020-07-02T16:31:48Z</dcterms:modified>
</cp:coreProperties>
</file>