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463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41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30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680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54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9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93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11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70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048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1D2CA-D36A-421A-BB08-9840F61BA22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28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bbc.co.uk/newsround/38949045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9452"/>
            <a:ext cx="9144000" cy="192024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Literacy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Thursday 17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June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08960"/>
            <a:ext cx="9144000" cy="1867989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3600" dirty="0" smtClean="0">
                <a:latin typeface="Comic Sans MS" panose="030F0702030302020204" pitchFamily="66" charset="0"/>
              </a:rPr>
              <a:t>L.O. To role play an event in our book ‘The Snail and the Whale’. </a:t>
            </a:r>
          </a:p>
          <a:p>
            <a:pPr algn="l"/>
            <a:r>
              <a:rPr lang="en-GB" sz="3600" dirty="0" smtClean="0">
                <a:latin typeface="Comic Sans MS" panose="030F0702030302020204" pitchFamily="66" charset="0"/>
              </a:rPr>
              <a:t>To create a news report of the event through role-play.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860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6098"/>
            <a:ext cx="10515600" cy="57408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We are going to read the dramatic part of our book.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We will then think about what the different characters in this event might say about what they did and what they saw.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Let’s read this section.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483" y="3860263"/>
            <a:ext cx="365760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93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07" y="1"/>
            <a:ext cx="11886984" cy="687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9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46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24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44" y="120014"/>
            <a:ext cx="12007700" cy="673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1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12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349" y="398920"/>
            <a:ext cx="1007146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In groups you are going to pretend to be the different characters in that event of the story.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different characters were: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The snail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</a:t>
            </a:r>
            <a:r>
              <a:rPr lang="en-GB" sz="2400" dirty="0" smtClean="0">
                <a:latin typeface="Comic Sans MS" panose="030F0702030302020204" pitchFamily="66" charset="0"/>
              </a:rPr>
              <a:t>he whale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The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The children in the school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The fire men and women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The people who were on the beach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Imagine that a news reporter is interviewing you and asking you to recount the event.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Describe what you did, what you saw and how you felt.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Let’s read some examples and ideas.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8122" y="1680869"/>
            <a:ext cx="485775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35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73188" y="2450013"/>
            <a:ext cx="6096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We rushed to the beach as soon as we got the call from the </a:t>
            </a:r>
            <a:r>
              <a:rPr lang="en-GB" sz="2800" dirty="0" err="1">
                <a:solidFill>
                  <a:srgbClr val="000000"/>
                </a:solidFill>
                <a:latin typeface="Calibri" panose="020F0502020204030204" pitchFamily="34" charset="0"/>
              </a:rPr>
              <a:t>headteacher</a:t>
            </a:r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 of the school. The most important thing was to keep the whale cool and wet, so we got out all our hoses </a:t>
            </a:r>
            <a:r>
              <a:rPr lang="en-GB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and </a:t>
            </a:r>
            <a:r>
              <a:rPr lang="en-GB" sz="2800" dirty="0" smtClean="0"/>
              <a:t>sprayed </a:t>
            </a:r>
            <a:r>
              <a:rPr lang="en-GB" sz="2800" dirty="0"/>
              <a:t>while the construction workers dug a pool. This helped release the whale when the tide came in.” </a:t>
            </a:r>
          </a:p>
          <a:p>
            <a:r>
              <a:rPr lang="en-GB" dirty="0"/>
              <a:t>	</a:t>
            </a:r>
          </a:p>
          <a:p>
            <a:r>
              <a:rPr lang="en-GB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07" y="2365880"/>
            <a:ext cx="4482026" cy="39258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45474" y="718457"/>
            <a:ext cx="7733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The Fire Rescue workers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142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82343" y="3100477"/>
            <a:ext cx="572153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</a:rPr>
              <a:t>We’ve never had anything like this happen before! I couldn’t believe it when I saw the whale stranded there. The children were fantastic, they raised the alarm and helped rescue the whale</a:t>
            </a:r>
            <a:r>
              <a:rPr lang="en-GB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endParaRPr lang="en-GB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151" y="2398122"/>
            <a:ext cx="3245031" cy="38350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59901" y="1010585"/>
            <a:ext cx="48878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A family on the beach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4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2363" y="1012874"/>
            <a:ext cx="85109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Once you have had a go at role-playing the different characters, take it in turns to be the news reporter.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Your job is to interview the different characters to hear about what happened.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Here is an example of TV news report on a similar event.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  <a:hlinkClick r:id="rId2"/>
              </a:rPr>
              <a:t>https://www.bbc.co.uk/newsround/38949045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dirty="0"/>
          </a:p>
          <a:p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5374" y="4743377"/>
            <a:ext cx="4830132" cy="1938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8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318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Literacy Thursday 17th June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Thursday 17th June</dc:title>
  <dc:creator>E Hanson BTP</dc:creator>
  <cp:lastModifiedBy>E Hanson BTP</cp:lastModifiedBy>
  <cp:revision>9</cp:revision>
  <dcterms:created xsi:type="dcterms:W3CDTF">2021-06-13T16:44:49Z</dcterms:created>
  <dcterms:modified xsi:type="dcterms:W3CDTF">2021-06-13T20:26:14Z</dcterms:modified>
</cp:coreProperties>
</file>