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3" r:id="rId3"/>
    <p:sldId id="256" r:id="rId4"/>
    <p:sldId id="257" r:id="rId5"/>
    <p:sldId id="258" r:id="rId6"/>
    <p:sldId id="259"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AF8CFF-F4ED-76BC-34A8-C99ED9DA6C9B}" v="4" dt="2021-04-16T10:09:59.7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Coles BTP" userId="S::coles.c@welearn365.com::85047562-2786-445d-bae7-3b05219c1fb4" providerId="AD" clId="Web-{DEAF8CFF-F4ED-76BC-34A8-C99ED9DA6C9B}"/>
    <pc:docChg chg="modSld">
      <pc:chgData name="C Coles BTP" userId="S::coles.c@welearn365.com::85047562-2786-445d-bae7-3b05219c1fb4" providerId="AD" clId="Web-{DEAF8CFF-F4ED-76BC-34A8-C99ED9DA6C9B}" dt="2021-04-16T10:09:59.759" v="1" actId="20577"/>
      <pc:docMkLst>
        <pc:docMk/>
      </pc:docMkLst>
      <pc:sldChg chg="modSp">
        <pc:chgData name="C Coles BTP" userId="S::coles.c@welearn365.com::85047562-2786-445d-bae7-3b05219c1fb4" providerId="AD" clId="Web-{DEAF8CFF-F4ED-76BC-34A8-C99ED9DA6C9B}" dt="2021-04-16T10:09:59.759" v="1" actId="20577"/>
        <pc:sldMkLst>
          <pc:docMk/>
          <pc:sldMk cId="4982955" sldId="259"/>
        </pc:sldMkLst>
        <pc:spChg chg="mod">
          <ac:chgData name="C Coles BTP" userId="S::coles.c@welearn365.com::85047562-2786-445d-bae7-3b05219c1fb4" providerId="AD" clId="Web-{DEAF8CFF-F4ED-76BC-34A8-C99ED9DA6C9B}" dt="2021-04-16T10:09:59.759" v="1" actId="20577"/>
          <ac:spMkLst>
            <pc:docMk/>
            <pc:sldMk cId="4982955" sldId="259"/>
            <ac:spMk id="3" creationId="{F0EC068F-CB8B-498C-BAD4-1A3C3DF7377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751B2-DCFB-4314-9733-7C4A60B570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D60BDC5-EFA5-4D88-AF0C-29102689BC5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BF12461-04A1-4574-984A-B6DC22943C98}"/>
              </a:ext>
            </a:extLst>
          </p:cNvPr>
          <p:cNvSpPr>
            <a:spLocks noGrp="1"/>
          </p:cNvSpPr>
          <p:nvPr>
            <p:ph type="dt" sz="half" idx="10"/>
          </p:nvPr>
        </p:nvSpPr>
        <p:spPr/>
        <p:txBody>
          <a:bodyPr/>
          <a:lstStyle/>
          <a:p>
            <a:fld id="{65FC4C87-DD71-445B-B940-48F2D8F9F594}" type="datetimeFigureOut">
              <a:rPr lang="en-GB" smtClean="0"/>
              <a:t>18/04/2021</a:t>
            </a:fld>
            <a:endParaRPr lang="en-GB"/>
          </a:p>
        </p:txBody>
      </p:sp>
      <p:sp>
        <p:nvSpPr>
          <p:cNvPr id="5" name="Footer Placeholder 4">
            <a:extLst>
              <a:ext uri="{FF2B5EF4-FFF2-40B4-BE49-F238E27FC236}">
                <a16:creationId xmlns:a16="http://schemas.microsoft.com/office/drawing/2014/main" id="{503291F1-3339-475B-B919-8D32507873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5DAE67-626B-422C-924C-E420B62ADBCC}"/>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2557070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CAFC0-D87A-416B-8EE2-98278B656A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588753-DC87-4FD7-BF82-5A24C5E887B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598EA8-34BA-484A-831F-50CA175EFE39}"/>
              </a:ext>
            </a:extLst>
          </p:cNvPr>
          <p:cNvSpPr>
            <a:spLocks noGrp="1"/>
          </p:cNvSpPr>
          <p:nvPr>
            <p:ph type="dt" sz="half" idx="10"/>
          </p:nvPr>
        </p:nvSpPr>
        <p:spPr/>
        <p:txBody>
          <a:bodyPr/>
          <a:lstStyle/>
          <a:p>
            <a:fld id="{65FC4C87-DD71-445B-B940-48F2D8F9F594}" type="datetimeFigureOut">
              <a:rPr lang="en-GB" smtClean="0"/>
              <a:t>18/04/2021</a:t>
            </a:fld>
            <a:endParaRPr lang="en-GB"/>
          </a:p>
        </p:txBody>
      </p:sp>
      <p:sp>
        <p:nvSpPr>
          <p:cNvPr id="5" name="Footer Placeholder 4">
            <a:extLst>
              <a:ext uri="{FF2B5EF4-FFF2-40B4-BE49-F238E27FC236}">
                <a16:creationId xmlns:a16="http://schemas.microsoft.com/office/drawing/2014/main" id="{5B0B288B-B8E7-4851-8E50-24CCC72678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407D3B-710D-41B5-ABBF-500CA7EA93FA}"/>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4157101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645C9-4692-488C-A7F2-2A49CBAD17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AE29C82-A5EE-489D-9285-7FC77842CA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4CB12D7-13B1-4E09-8A4B-D7F4F7400E26}"/>
              </a:ext>
            </a:extLst>
          </p:cNvPr>
          <p:cNvSpPr>
            <a:spLocks noGrp="1"/>
          </p:cNvSpPr>
          <p:nvPr>
            <p:ph type="dt" sz="half" idx="10"/>
          </p:nvPr>
        </p:nvSpPr>
        <p:spPr/>
        <p:txBody>
          <a:bodyPr/>
          <a:lstStyle/>
          <a:p>
            <a:fld id="{65FC4C87-DD71-445B-B940-48F2D8F9F594}" type="datetimeFigureOut">
              <a:rPr lang="en-GB" smtClean="0"/>
              <a:t>18/04/2021</a:t>
            </a:fld>
            <a:endParaRPr lang="en-GB"/>
          </a:p>
        </p:txBody>
      </p:sp>
      <p:sp>
        <p:nvSpPr>
          <p:cNvPr id="5" name="Footer Placeholder 4">
            <a:extLst>
              <a:ext uri="{FF2B5EF4-FFF2-40B4-BE49-F238E27FC236}">
                <a16:creationId xmlns:a16="http://schemas.microsoft.com/office/drawing/2014/main" id="{CC48D019-F46B-46D3-A364-0858C2D853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1B935F-3F91-4552-AAB4-2380CF42E92F}"/>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389529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0C5FB-93BD-45B0-A7DD-84590E15F3E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F60977-DED5-4B56-8A7E-29617461CA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3AC6A53-D326-4B07-B8F8-7D5399594D2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600D12-60EC-4A88-B1D4-01C35EF654AF}"/>
              </a:ext>
            </a:extLst>
          </p:cNvPr>
          <p:cNvSpPr>
            <a:spLocks noGrp="1"/>
          </p:cNvSpPr>
          <p:nvPr>
            <p:ph type="dt" sz="half" idx="10"/>
          </p:nvPr>
        </p:nvSpPr>
        <p:spPr/>
        <p:txBody>
          <a:bodyPr/>
          <a:lstStyle/>
          <a:p>
            <a:fld id="{65FC4C87-DD71-445B-B940-48F2D8F9F594}" type="datetimeFigureOut">
              <a:rPr lang="en-GB" smtClean="0"/>
              <a:t>18/04/2021</a:t>
            </a:fld>
            <a:endParaRPr lang="en-GB"/>
          </a:p>
        </p:txBody>
      </p:sp>
      <p:sp>
        <p:nvSpPr>
          <p:cNvPr id="6" name="Footer Placeholder 5">
            <a:extLst>
              <a:ext uri="{FF2B5EF4-FFF2-40B4-BE49-F238E27FC236}">
                <a16:creationId xmlns:a16="http://schemas.microsoft.com/office/drawing/2014/main" id="{EA6C85D2-3642-462B-811B-DB9BD7C163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ABA7A9-3229-4AF7-9165-75DFED2253E8}"/>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2313852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41F39-8AC7-42B1-8A0B-F5D1A7F4C13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ACFB7C1-8329-48B4-AB5D-BC4A59B7B8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89D3633-DD42-46E9-A95E-A971E983F9E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7EDBE10-8B75-44E8-889A-88D7779D82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D136502-0348-4879-8836-814401F8382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6E67C8-7BB9-4816-B481-797AA834E0E0}"/>
              </a:ext>
            </a:extLst>
          </p:cNvPr>
          <p:cNvSpPr>
            <a:spLocks noGrp="1"/>
          </p:cNvSpPr>
          <p:nvPr>
            <p:ph type="dt" sz="half" idx="10"/>
          </p:nvPr>
        </p:nvSpPr>
        <p:spPr/>
        <p:txBody>
          <a:bodyPr/>
          <a:lstStyle/>
          <a:p>
            <a:fld id="{65FC4C87-DD71-445B-B940-48F2D8F9F594}" type="datetimeFigureOut">
              <a:rPr lang="en-GB" smtClean="0"/>
              <a:t>18/04/2021</a:t>
            </a:fld>
            <a:endParaRPr lang="en-GB"/>
          </a:p>
        </p:txBody>
      </p:sp>
      <p:sp>
        <p:nvSpPr>
          <p:cNvPr id="8" name="Footer Placeholder 7">
            <a:extLst>
              <a:ext uri="{FF2B5EF4-FFF2-40B4-BE49-F238E27FC236}">
                <a16:creationId xmlns:a16="http://schemas.microsoft.com/office/drawing/2014/main" id="{4D5F635E-01ED-4620-9931-8A558EE6105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2B4713-A7CC-469E-8F5A-575A48B03122}"/>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942513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1440F-2DC1-4065-84EC-8240FCB6F07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3F3101-AE8A-41F3-A88D-19D7049FDA78}"/>
              </a:ext>
            </a:extLst>
          </p:cNvPr>
          <p:cNvSpPr>
            <a:spLocks noGrp="1"/>
          </p:cNvSpPr>
          <p:nvPr>
            <p:ph type="dt" sz="half" idx="10"/>
          </p:nvPr>
        </p:nvSpPr>
        <p:spPr/>
        <p:txBody>
          <a:bodyPr/>
          <a:lstStyle/>
          <a:p>
            <a:fld id="{65FC4C87-DD71-445B-B940-48F2D8F9F594}" type="datetimeFigureOut">
              <a:rPr lang="en-GB" smtClean="0"/>
              <a:t>18/04/2021</a:t>
            </a:fld>
            <a:endParaRPr lang="en-GB"/>
          </a:p>
        </p:txBody>
      </p:sp>
      <p:sp>
        <p:nvSpPr>
          <p:cNvPr id="4" name="Footer Placeholder 3">
            <a:extLst>
              <a:ext uri="{FF2B5EF4-FFF2-40B4-BE49-F238E27FC236}">
                <a16:creationId xmlns:a16="http://schemas.microsoft.com/office/drawing/2014/main" id="{EAE5DFF6-20CD-4A31-86AB-C2624E37C51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04E29B4-748C-4D8D-956B-D89806678A50}"/>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649379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164D91-FA26-40CC-B385-9800E8881F0D}"/>
              </a:ext>
            </a:extLst>
          </p:cNvPr>
          <p:cNvSpPr>
            <a:spLocks noGrp="1"/>
          </p:cNvSpPr>
          <p:nvPr>
            <p:ph type="dt" sz="half" idx="10"/>
          </p:nvPr>
        </p:nvSpPr>
        <p:spPr/>
        <p:txBody>
          <a:bodyPr/>
          <a:lstStyle/>
          <a:p>
            <a:fld id="{65FC4C87-DD71-445B-B940-48F2D8F9F594}" type="datetimeFigureOut">
              <a:rPr lang="en-GB" smtClean="0"/>
              <a:t>18/04/2021</a:t>
            </a:fld>
            <a:endParaRPr lang="en-GB"/>
          </a:p>
        </p:txBody>
      </p:sp>
      <p:sp>
        <p:nvSpPr>
          <p:cNvPr id="3" name="Footer Placeholder 2">
            <a:extLst>
              <a:ext uri="{FF2B5EF4-FFF2-40B4-BE49-F238E27FC236}">
                <a16:creationId xmlns:a16="http://schemas.microsoft.com/office/drawing/2014/main" id="{768C5ADC-A92D-49CA-9476-9EFE2FE8AAB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731E72C-22C9-44BC-A09F-02D161FFE6A1}"/>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035031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F3B9D-D6F5-4EF9-B229-F4BE3CEF6D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9D9A51-F6ED-45FA-8470-A851B77259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47F76B-964F-4032-8F3E-BB690B2A85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A029F04-9293-40FB-BE1F-9411865E956F}"/>
              </a:ext>
            </a:extLst>
          </p:cNvPr>
          <p:cNvSpPr>
            <a:spLocks noGrp="1"/>
          </p:cNvSpPr>
          <p:nvPr>
            <p:ph type="dt" sz="half" idx="10"/>
          </p:nvPr>
        </p:nvSpPr>
        <p:spPr/>
        <p:txBody>
          <a:bodyPr/>
          <a:lstStyle/>
          <a:p>
            <a:fld id="{65FC4C87-DD71-445B-B940-48F2D8F9F594}" type="datetimeFigureOut">
              <a:rPr lang="en-GB" smtClean="0"/>
              <a:t>18/04/2021</a:t>
            </a:fld>
            <a:endParaRPr lang="en-GB"/>
          </a:p>
        </p:txBody>
      </p:sp>
      <p:sp>
        <p:nvSpPr>
          <p:cNvPr id="6" name="Footer Placeholder 5">
            <a:extLst>
              <a:ext uri="{FF2B5EF4-FFF2-40B4-BE49-F238E27FC236}">
                <a16:creationId xmlns:a16="http://schemas.microsoft.com/office/drawing/2014/main" id="{963A5D5E-2C37-4F2C-BFC0-E7188899CF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618788-C4FD-494A-A8C0-6AB8965FD22F}"/>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3097586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F5033-ED01-4B33-9631-9B5ED54FC2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788396E-3D7A-47EE-BDC4-E66797E776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8374D71-AC05-4556-B625-355D9A31FE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777DD35-0978-410D-8762-F51DA70B4C4D}"/>
              </a:ext>
            </a:extLst>
          </p:cNvPr>
          <p:cNvSpPr>
            <a:spLocks noGrp="1"/>
          </p:cNvSpPr>
          <p:nvPr>
            <p:ph type="dt" sz="half" idx="10"/>
          </p:nvPr>
        </p:nvSpPr>
        <p:spPr/>
        <p:txBody>
          <a:bodyPr/>
          <a:lstStyle/>
          <a:p>
            <a:fld id="{65FC4C87-DD71-445B-B940-48F2D8F9F594}" type="datetimeFigureOut">
              <a:rPr lang="en-GB" smtClean="0"/>
              <a:t>18/04/2021</a:t>
            </a:fld>
            <a:endParaRPr lang="en-GB"/>
          </a:p>
        </p:txBody>
      </p:sp>
      <p:sp>
        <p:nvSpPr>
          <p:cNvPr id="6" name="Footer Placeholder 5">
            <a:extLst>
              <a:ext uri="{FF2B5EF4-FFF2-40B4-BE49-F238E27FC236}">
                <a16:creationId xmlns:a16="http://schemas.microsoft.com/office/drawing/2014/main" id="{0A3CEEC3-F3CB-416A-957B-211DD8986C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AA17AE-B7D8-4880-A580-A3D6CB2EF1CA}"/>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547139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65F14-3793-42C1-B085-DA47EC9280A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71E701-A7C0-4131-995D-F31FC114680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9CCD38-0FB4-4652-BD06-389B4271607C}"/>
              </a:ext>
            </a:extLst>
          </p:cNvPr>
          <p:cNvSpPr>
            <a:spLocks noGrp="1"/>
          </p:cNvSpPr>
          <p:nvPr>
            <p:ph type="dt" sz="half" idx="10"/>
          </p:nvPr>
        </p:nvSpPr>
        <p:spPr/>
        <p:txBody>
          <a:bodyPr/>
          <a:lstStyle/>
          <a:p>
            <a:fld id="{65FC4C87-DD71-445B-B940-48F2D8F9F594}" type="datetimeFigureOut">
              <a:rPr lang="en-GB" smtClean="0"/>
              <a:t>18/04/2021</a:t>
            </a:fld>
            <a:endParaRPr lang="en-GB"/>
          </a:p>
        </p:txBody>
      </p:sp>
      <p:sp>
        <p:nvSpPr>
          <p:cNvPr id="5" name="Footer Placeholder 4">
            <a:extLst>
              <a:ext uri="{FF2B5EF4-FFF2-40B4-BE49-F238E27FC236}">
                <a16:creationId xmlns:a16="http://schemas.microsoft.com/office/drawing/2014/main" id="{E6AF7CE4-9343-4878-AC06-F24CDD57D8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1792D6-7712-49FB-818F-C5AEB70DE839}"/>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327513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0E4F8E6-0F27-491B-91FB-0D36AFC1E6C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596DB6-C118-44C1-85F0-0AA49F76F16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2C0F1E-6092-4545-BCCB-5348511D2EE3}"/>
              </a:ext>
            </a:extLst>
          </p:cNvPr>
          <p:cNvSpPr>
            <a:spLocks noGrp="1"/>
          </p:cNvSpPr>
          <p:nvPr>
            <p:ph type="dt" sz="half" idx="10"/>
          </p:nvPr>
        </p:nvSpPr>
        <p:spPr/>
        <p:txBody>
          <a:bodyPr/>
          <a:lstStyle/>
          <a:p>
            <a:fld id="{65FC4C87-DD71-445B-B940-48F2D8F9F594}" type="datetimeFigureOut">
              <a:rPr lang="en-GB" smtClean="0"/>
              <a:t>18/04/2021</a:t>
            </a:fld>
            <a:endParaRPr lang="en-GB"/>
          </a:p>
        </p:txBody>
      </p:sp>
      <p:sp>
        <p:nvSpPr>
          <p:cNvPr id="5" name="Footer Placeholder 4">
            <a:extLst>
              <a:ext uri="{FF2B5EF4-FFF2-40B4-BE49-F238E27FC236}">
                <a16:creationId xmlns:a16="http://schemas.microsoft.com/office/drawing/2014/main" id="{CB286E40-2D7A-4C3E-B2EF-513C063540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E77837-CAF6-479F-B244-A0A746AB4734}"/>
              </a:ext>
            </a:extLst>
          </p:cNvPr>
          <p:cNvSpPr>
            <a:spLocks noGrp="1"/>
          </p:cNvSpPr>
          <p:nvPr>
            <p:ph type="sldNum" sz="quarter" idx="12"/>
          </p:nvPr>
        </p:nvSpPr>
        <p:spPr/>
        <p:txBody>
          <a:bodyPr/>
          <a:lstStyle/>
          <a:p>
            <a:fld id="{9D8A8DC7-276D-4085-A439-8C4DFB52F4B3}" type="slidenum">
              <a:rPr lang="en-GB" smtClean="0"/>
              <a:t>‹#›</a:t>
            </a:fld>
            <a:endParaRPr lang="en-GB"/>
          </a:p>
        </p:txBody>
      </p:sp>
    </p:spTree>
    <p:extLst>
      <p:ext uri="{BB962C8B-B14F-4D97-AF65-F5344CB8AC3E}">
        <p14:creationId xmlns:p14="http://schemas.microsoft.com/office/powerpoint/2010/main" val="1572429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EF16DC2-7B74-4E6C-977A-4E017BB055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A8CA4E-EDB0-42D1-AFA1-0090E67E6F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763B68-548A-499D-A7E1-09C4AA2E93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FC4C87-DD71-445B-B940-48F2D8F9F594}" type="datetimeFigureOut">
              <a:rPr lang="en-GB" smtClean="0"/>
              <a:t>18/04/2021</a:t>
            </a:fld>
            <a:endParaRPr lang="en-GB"/>
          </a:p>
        </p:txBody>
      </p:sp>
      <p:sp>
        <p:nvSpPr>
          <p:cNvPr id="5" name="Footer Placeholder 4">
            <a:extLst>
              <a:ext uri="{FF2B5EF4-FFF2-40B4-BE49-F238E27FC236}">
                <a16:creationId xmlns:a16="http://schemas.microsoft.com/office/drawing/2014/main" id="{6394BCD9-2353-4A29-815A-EC96F3EB92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04284AC-BB56-47A2-9FC0-CF29245665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8A8DC7-276D-4085-A439-8C4DFB52F4B3}" type="slidenum">
              <a:rPr lang="en-GB" smtClean="0"/>
              <a:t>‹#›</a:t>
            </a:fld>
            <a:endParaRPr lang="en-GB"/>
          </a:p>
        </p:txBody>
      </p:sp>
    </p:spTree>
    <p:extLst>
      <p:ext uri="{BB962C8B-B14F-4D97-AF65-F5344CB8AC3E}">
        <p14:creationId xmlns:p14="http://schemas.microsoft.com/office/powerpoint/2010/main" val="11163099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youtube.com/watch?v=BXDsucz23OA"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605539" y="378824"/>
            <a:ext cx="4355789" cy="2930258"/>
          </a:xfrm>
          <a:prstGeom prst="rect">
            <a:avLst/>
          </a:prstGeom>
        </p:spPr>
      </p:pic>
      <p:pic>
        <p:nvPicPr>
          <p:cNvPr id="5" name="Picture 4"/>
          <p:cNvPicPr>
            <a:picLocks noChangeAspect="1"/>
          </p:cNvPicPr>
          <p:nvPr/>
        </p:nvPicPr>
        <p:blipFill>
          <a:blip r:embed="rId3"/>
          <a:stretch>
            <a:fillRect/>
          </a:stretch>
        </p:blipFill>
        <p:spPr>
          <a:xfrm>
            <a:off x="3623446" y="378824"/>
            <a:ext cx="4657725" cy="3124200"/>
          </a:xfrm>
          <a:prstGeom prst="rect">
            <a:avLst/>
          </a:prstGeom>
        </p:spPr>
      </p:pic>
      <p:pic>
        <p:nvPicPr>
          <p:cNvPr id="6" name="Picture 5"/>
          <p:cNvPicPr>
            <a:picLocks noChangeAspect="1"/>
          </p:cNvPicPr>
          <p:nvPr/>
        </p:nvPicPr>
        <p:blipFill>
          <a:blip r:embed="rId4"/>
          <a:stretch>
            <a:fillRect/>
          </a:stretch>
        </p:blipFill>
        <p:spPr>
          <a:xfrm>
            <a:off x="6555628" y="321674"/>
            <a:ext cx="4743450" cy="3181350"/>
          </a:xfrm>
          <a:prstGeom prst="rect">
            <a:avLst/>
          </a:prstGeom>
        </p:spPr>
      </p:pic>
      <p:pic>
        <p:nvPicPr>
          <p:cNvPr id="7" name="Picture 6"/>
          <p:cNvPicPr>
            <a:picLocks noChangeAspect="1"/>
          </p:cNvPicPr>
          <p:nvPr/>
        </p:nvPicPr>
        <p:blipFill>
          <a:blip r:embed="rId5"/>
          <a:stretch>
            <a:fillRect/>
          </a:stretch>
        </p:blipFill>
        <p:spPr>
          <a:xfrm>
            <a:off x="605539" y="2487338"/>
            <a:ext cx="4667250" cy="3152775"/>
          </a:xfrm>
          <a:prstGeom prst="rect">
            <a:avLst/>
          </a:prstGeom>
        </p:spPr>
      </p:pic>
      <p:pic>
        <p:nvPicPr>
          <p:cNvPr id="8" name="Picture 7"/>
          <p:cNvPicPr>
            <a:picLocks noChangeAspect="1"/>
          </p:cNvPicPr>
          <p:nvPr/>
        </p:nvPicPr>
        <p:blipFill>
          <a:blip r:embed="rId6"/>
          <a:stretch>
            <a:fillRect/>
          </a:stretch>
        </p:blipFill>
        <p:spPr>
          <a:xfrm>
            <a:off x="3993782" y="2558805"/>
            <a:ext cx="4943475" cy="3238500"/>
          </a:xfrm>
          <a:prstGeom prst="rect">
            <a:avLst/>
          </a:prstGeom>
        </p:spPr>
      </p:pic>
      <p:pic>
        <p:nvPicPr>
          <p:cNvPr id="9" name="Picture 8"/>
          <p:cNvPicPr>
            <a:picLocks noChangeAspect="1"/>
          </p:cNvPicPr>
          <p:nvPr/>
        </p:nvPicPr>
        <p:blipFill>
          <a:blip r:embed="rId7"/>
          <a:stretch>
            <a:fillRect/>
          </a:stretch>
        </p:blipFill>
        <p:spPr>
          <a:xfrm>
            <a:off x="6950155" y="2754670"/>
            <a:ext cx="4714875" cy="3228975"/>
          </a:xfrm>
          <a:prstGeom prst="rect">
            <a:avLst/>
          </a:prstGeom>
        </p:spPr>
      </p:pic>
      <p:pic>
        <p:nvPicPr>
          <p:cNvPr id="10" name="Picture 9"/>
          <p:cNvPicPr>
            <a:picLocks noChangeAspect="1"/>
          </p:cNvPicPr>
          <p:nvPr/>
        </p:nvPicPr>
        <p:blipFill>
          <a:blip r:embed="rId8"/>
          <a:stretch>
            <a:fillRect/>
          </a:stretch>
        </p:blipFill>
        <p:spPr>
          <a:xfrm>
            <a:off x="310519" y="3607828"/>
            <a:ext cx="4743450" cy="3143250"/>
          </a:xfrm>
          <a:prstGeom prst="rect">
            <a:avLst/>
          </a:prstGeom>
        </p:spPr>
      </p:pic>
      <p:pic>
        <p:nvPicPr>
          <p:cNvPr id="11" name="Picture 10"/>
          <p:cNvPicPr>
            <a:picLocks noChangeAspect="1"/>
          </p:cNvPicPr>
          <p:nvPr/>
        </p:nvPicPr>
        <p:blipFill>
          <a:blip r:embed="rId9"/>
          <a:stretch>
            <a:fillRect/>
          </a:stretch>
        </p:blipFill>
        <p:spPr>
          <a:xfrm>
            <a:off x="5054090" y="3670300"/>
            <a:ext cx="4752975" cy="3162300"/>
          </a:xfrm>
          <a:prstGeom prst="rect">
            <a:avLst/>
          </a:prstGeom>
        </p:spPr>
      </p:pic>
    </p:spTree>
    <p:extLst>
      <p:ext uri="{BB962C8B-B14F-4D97-AF65-F5344CB8AC3E}">
        <p14:creationId xmlns:p14="http://schemas.microsoft.com/office/powerpoint/2010/main" val="1725003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4"/>
                                        </p:tgtEl>
                                        <p:attrNameLst>
                                          <p:attrName>ppt_x</p:attrName>
                                        </p:attrNameLst>
                                      </p:cBhvr>
                                      <p:tavLst>
                                        <p:tav tm="0">
                                          <p:val>
                                            <p:strVal val="ppt_x"/>
                                          </p:val>
                                        </p:tav>
                                        <p:tav tm="100000">
                                          <p:val>
                                            <p:strVal val="ppt_x"/>
                                          </p:val>
                                        </p:tav>
                                      </p:tavLst>
                                    </p:anim>
                                    <p:anim calcmode="lin" valueType="num">
                                      <p:cBhvr additive="base">
                                        <p:cTn id="13" dur="500"/>
                                        <p:tgtEl>
                                          <p:spTgt spid="4"/>
                                        </p:tgtEl>
                                        <p:attrNameLst>
                                          <p:attrName>ppt_y</p:attrName>
                                        </p:attrNameLst>
                                      </p:cBhvr>
                                      <p:tavLst>
                                        <p:tav tm="0">
                                          <p:val>
                                            <p:strVal val="ppt_y"/>
                                          </p:val>
                                        </p:tav>
                                        <p:tav tm="100000">
                                          <p:val>
                                            <p:strVal val="1+ppt_h/2"/>
                                          </p:val>
                                        </p:tav>
                                      </p:tavLst>
                                    </p:anim>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0" fill="hold"/>
                                        <p:tgtEl>
                                          <p:spTgt spid="5"/>
                                        </p:tgtEl>
                                        <p:attrNameLst>
                                          <p:attrName>ppt_x</p:attrName>
                                        </p:attrNameLst>
                                      </p:cBhvr>
                                      <p:tavLst>
                                        <p:tav tm="0">
                                          <p:val>
                                            <p:strVal val="#ppt_x"/>
                                          </p:val>
                                        </p:tav>
                                        <p:tav tm="100000">
                                          <p:val>
                                            <p:strVal val="#ppt_x"/>
                                          </p:val>
                                        </p:tav>
                                      </p:tavLst>
                                    </p:anim>
                                    <p:anim calcmode="lin" valueType="num">
                                      <p:cBhvr additive="base">
                                        <p:cTn id="20"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500"/>
                                        <p:tgtEl>
                                          <p:spTgt spid="5"/>
                                        </p:tgtEl>
                                        <p:attrNameLst>
                                          <p:attrName>ppt_x</p:attrName>
                                        </p:attrNameLst>
                                      </p:cBhvr>
                                      <p:tavLst>
                                        <p:tav tm="0">
                                          <p:val>
                                            <p:strVal val="ppt_x"/>
                                          </p:val>
                                        </p:tav>
                                        <p:tav tm="100000">
                                          <p:val>
                                            <p:strVal val="ppt_x"/>
                                          </p:val>
                                        </p:tav>
                                      </p:tavLst>
                                    </p:anim>
                                    <p:anim calcmode="lin" valueType="num">
                                      <p:cBhvr additive="base">
                                        <p:cTn id="25" dur="500"/>
                                        <p:tgtEl>
                                          <p:spTgt spid="5"/>
                                        </p:tgtEl>
                                        <p:attrNameLst>
                                          <p:attrName>ppt_y</p:attrName>
                                        </p:attrNameLst>
                                      </p:cBhvr>
                                      <p:tavLst>
                                        <p:tav tm="0">
                                          <p:val>
                                            <p:strVal val="ppt_y"/>
                                          </p:val>
                                        </p:tav>
                                        <p:tav tm="100000">
                                          <p:val>
                                            <p:strVal val="1+ppt_h/2"/>
                                          </p:val>
                                        </p:tav>
                                      </p:tavLst>
                                    </p:anim>
                                    <p:set>
                                      <p:cBhvr>
                                        <p:cTn id="26" dur="1" fill="hold">
                                          <p:stCondLst>
                                            <p:cond delay="499"/>
                                          </p:stCondLst>
                                        </p:cTn>
                                        <p:tgtEl>
                                          <p:spTgt spid="5"/>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0" fill="hold"/>
                                        <p:tgtEl>
                                          <p:spTgt spid="6"/>
                                        </p:tgtEl>
                                        <p:attrNameLst>
                                          <p:attrName>ppt_x</p:attrName>
                                        </p:attrNameLst>
                                      </p:cBhvr>
                                      <p:tavLst>
                                        <p:tav tm="0">
                                          <p:val>
                                            <p:strVal val="#ppt_x"/>
                                          </p:val>
                                        </p:tav>
                                        <p:tav tm="100000">
                                          <p:val>
                                            <p:strVal val="#ppt_x"/>
                                          </p:val>
                                        </p:tav>
                                      </p:tavLst>
                                    </p:anim>
                                    <p:anim calcmode="lin" valueType="num">
                                      <p:cBhvr additive="base">
                                        <p:cTn id="32"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nodeType="clickEffect">
                                  <p:stCondLst>
                                    <p:cond delay="0"/>
                                  </p:stCondLst>
                                  <p:childTnLst>
                                    <p:anim calcmode="lin" valueType="num">
                                      <p:cBhvr additive="base">
                                        <p:cTn id="36" dur="500"/>
                                        <p:tgtEl>
                                          <p:spTgt spid="6"/>
                                        </p:tgtEl>
                                        <p:attrNameLst>
                                          <p:attrName>ppt_x</p:attrName>
                                        </p:attrNameLst>
                                      </p:cBhvr>
                                      <p:tavLst>
                                        <p:tav tm="0">
                                          <p:val>
                                            <p:strVal val="ppt_x"/>
                                          </p:val>
                                        </p:tav>
                                        <p:tav tm="100000">
                                          <p:val>
                                            <p:strVal val="ppt_x"/>
                                          </p:val>
                                        </p:tav>
                                      </p:tavLst>
                                    </p:anim>
                                    <p:anim calcmode="lin" valueType="num">
                                      <p:cBhvr additive="base">
                                        <p:cTn id="37" dur="500"/>
                                        <p:tgtEl>
                                          <p:spTgt spid="6"/>
                                        </p:tgtEl>
                                        <p:attrNameLst>
                                          <p:attrName>ppt_y</p:attrName>
                                        </p:attrNameLst>
                                      </p:cBhvr>
                                      <p:tavLst>
                                        <p:tav tm="0">
                                          <p:val>
                                            <p:strVal val="ppt_y"/>
                                          </p:val>
                                        </p:tav>
                                        <p:tav tm="100000">
                                          <p:val>
                                            <p:strVal val="1+ppt_h/2"/>
                                          </p:val>
                                        </p:tav>
                                      </p:tavLst>
                                    </p:anim>
                                    <p:set>
                                      <p:cBhvr>
                                        <p:cTn id="38" dur="1" fill="hold">
                                          <p:stCondLst>
                                            <p:cond delay="499"/>
                                          </p:stCondLst>
                                        </p:cTn>
                                        <p:tgtEl>
                                          <p:spTgt spid="6"/>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0" fill="hold"/>
                                        <p:tgtEl>
                                          <p:spTgt spid="7"/>
                                        </p:tgtEl>
                                        <p:attrNameLst>
                                          <p:attrName>ppt_x</p:attrName>
                                        </p:attrNameLst>
                                      </p:cBhvr>
                                      <p:tavLst>
                                        <p:tav tm="0">
                                          <p:val>
                                            <p:strVal val="#ppt_x"/>
                                          </p:val>
                                        </p:tav>
                                        <p:tav tm="100000">
                                          <p:val>
                                            <p:strVal val="#ppt_x"/>
                                          </p:val>
                                        </p:tav>
                                      </p:tavLst>
                                    </p:anim>
                                    <p:anim calcmode="lin" valueType="num">
                                      <p:cBhvr additive="base">
                                        <p:cTn id="44"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nodeType="clickEffect">
                                  <p:stCondLst>
                                    <p:cond delay="0"/>
                                  </p:stCondLst>
                                  <p:childTnLst>
                                    <p:anim calcmode="lin" valueType="num">
                                      <p:cBhvr additive="base">
                                        <p:cTn id="48" dur="500"/>
                                        <p:tgtEl>
                                          <p:spTgt spid="7"/>
                                        </p:tgtEl>
                                        <p:attrNameLst>
                                          <p:attrName>ppt_x</p:attrName>
                                        </p:attrNameLst>
                                      </p:cBhvr>
                                      <p:tavLst>
                                        <p:tav tm="0">
                                          <p:val>
                                            <p:strVal val="ppt_x"/>
                                          </p:val>
                                        </p:tav>
                                        <p:tav tm="100000">
                                          <p:val>
                                            <p:strVal val="ppt_x"/>
                                          </p:val>
                                        </p:tav>
                                      </p:tavLst>
                                    </p:anim>
                                    <p:anim calcmode="lin" valueType="num">
                                      <p:cBhvr additive="base">
                                        <p:cTn id="49" dur="500"/>
                                        <p:tgtEl>
                                          <p:spTgt spid="7"/>
                                        </p:tgtEl>
                                        <p:attrNameLst>
                                          <p:attrName>ppt_y</p:attrName>
                                        </p:attrNameLst>
                                      </p:cBhvr>
                                      <p:tavLst>
                                        <p:tav tm="0">
                                          <p:val>
                                            <p:strVal val="ppt_y"/>
                                          </p:val>
                                        </p:tav>
                                        <p:tav tm="100000">
                                          <p:val>
                                            <p:strVal val="1+ppt_h/2"/>
                                          </p:val>
                                        </p:tav>
                                      </p:tavLst>
                                    </p:anim>
                                    <p:set>
                                      <p:cBhvr>
                                        <p:cTn id="50" dur="1" fill="hold">
                                          <p:stCondLst>
                                            <p:cond delay="499"/>
                                          </p:stCondLst>
                                        </p:cTn>
                                        <p:tgtEl>
                                          <p:spTgt spid="7"/>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0" fill="hold"/>
                                        <p:tgtEl>
                                          <p:spTgt spid="8"/>
                                        </p:tgtEl>
                                        <p:attrNameLst>
                                          <p:attrName>ppt_x</p:attrName>
                                        </p:attrNameLst>
                                      </p:cBhvr>
                                      <p:tavLst>
                                        <p:tav tm="0">
                                          <p:val>
                                            <p:strVal val="#ppt_x"/>
                                          </p:val>
                                        </p:tav>
                                        <p:tav tm="100000">
                                          <p:val>
                                            <p:strVal val="#ppt_x"/>
                                          </p:val>
                                        </p:tav>
                                      </p:tavLst>
                                    </p:anim>
                                    <p:anim calcmode="lin" valueType="num">
                                      <p:cBhvr additive="base">
                                        <p:cTn id="56"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xit" presetSubtype="4" fill="hold" nodeType="clickEffect">
                                  <p:stCondLst>
                                    <p:cond delay="0"/>
                                  </p:stCondLst>
                                  <p:childTnLst>
                                    <p:anim calcmode="lin" valueType="num">
                                      <p:cBhvr additive="base">
                                        <p:cTn id="60" dur="500"/>
                                        <p:tgtEl>
                                          <p:spTgt spid="8"/>
                                        </p:tgtEl>
                                        <p:attrNameLst>
                                          <p:attrName>ppt_x</p:attrName>
                                        </p:attrNameLst>
                                      </p:cBhvr>
                                      <p:tavLst>
                                        <p:tav tm="0">
                                          <p:val>
                                            <p:strVal val="ppt_x"/>
                                          </p:val>
                                        </p:tav>
                                        <p:tav tm="100000">
                                          <p:val>
                                            <p:strVal val="ppt_x"/>
                                          </p:val>
                                        </p:tav>
                                      </p:tavLst>
                                    </p:anim>
                                    <p:anim calcmode="lin" valueType="num">
                                      <p:cBhvr additive="base">
                                        <p:cTn id="61" dur="500"/>
                                        <p:tgtEl>
                                          <p:spTgt spid="8"/>
                                        </p:tgtEl>
                                        <p:attrNameLst>
                                          <p:attrName>ppt_y</p:attrName>
                                        </p:attrNameLst>
                                      </p:cBhvr>
                                      <p:tavLst>
                                        <p:tav tm="0">
                                          <p:val>
                                            <p:strVal val="ppt_y"/>
                                          </p:val>
                                        </p:tav>
                                        <p:tav tm="100000">
                                          <p:val>
                                            <p:strVal val="1+ppt_h/2"/>
                                          </p:val>
                                        </p:tav>
                                      </p:tavLst>
                                    </p:anim>
                                    <p:set>
                                      <p:cBhvr>
                                        <p:cTn id="62" dur="1" fill="hold">
                                          <p:stCondLst>
                                            <p:cond delay="499"/>
                                          </p:stCondLst>
                                        </p:cTn>
                                        <p:tgtEl>
                                          <p:spTgt spid="8"/>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0" fill="hold"/>
                                        <p:tgtEl>
                                          <p:spTgt spid="9"/>
                                        </p:tgtEl>
                                        <p:attrNameLst>
                                          <p:attrName>ppt_x</p:attrName>
                                        </p:attrNameLst>
                                      </p:cBhvr>
                                      <p:tavLst>
                                        <p:tav tm="0">
                                          <p:val>
                                            <p:strVal val="#ppt_x"/>
                                          </p:val>
                                        </p:tav>
                                        <p:tav tm="100000">
                                          <p:val>
                                            <p:strVal val="#ppt_x"/>
                                          </p:val>
                                        </p:tav>
                                      </p:tavLst>
                                    </p:anim>
                                    <p:anim calcmode="lin" valueType="num">
                                      <p:cBhvr additive="base">
                                        <p:cTn id="68" dur="5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xit" presetSubtype="4" fill="hold" nodeType="clickEffect">
                                  <p:stCondLst>
                                    <p:cond delay="0"/>
                                  </p:stCondLst>
                                  <p:childTnLst>
                                    <p:anim calcmode="lin" valueType="num">
                                      <p:cBhvr additive="base">
                                        <p:cTn id="72" dur="500"/>
                                        <p:tgtEl>
                                          <p:spTgt spid="9"/>
                                        </p:tgtEl>
                                        <p:attrNameLst>
                                          <p:attrName>ppt_x</p:attrName>
                                        </p:attrNameLst>
                                      </p:cBhvr>
                                      <p:tavLst>
                                        <p:tav tm="0">
                                          <p:val>
                                            <p:strVal val="ppt_x"/>
                                          </p:val>
                                        </p:tav>
                                        <p:tav tm="100000">
                                          <p:val>
                                            <p:strVal val="ppt_x"/>
                                          </p:val>
                                        </p:tav>
                                      </p:tavLst>
                                    </p:anim>
                                    <p:anim calcmode="lin" valueType="num">
                                      <p:cBhvr additive="base">
                                        <p:cTn id="73" dur="500"/>
                                        <p:tgtEl>
                                          <p:spTgt spid="9"/>
                                        </p:tgtEl>
                                        <p:attrNameLst>
                                          <p:attrName>ppt_y</p:attrName>
                                        </p:attrNameLst>
                                      </p:cBhvr>
                                      <p:tavLst>
                                        <p:tav tm="0">
                                          <p:val>
                                            <p:strVal val="ppt_y"/>
                                          </p:val>
                                        </p:tav>
                                        <p:tav tm="100000">
                                          <p:val>
                                            <p:strVal val="1+ppt_h/2"/>
                                          </p:val>
                                        </p:tav>
                                      </p:tavLst>
                                    </p:anim>
                                    <p:set>
                                      <p:cBhvr>
                                        <p:cTn id="74" dur="1" fill="hold">
                                          <p:stCondLst>
                                            <p:cond delay="499"/>
                                          </p:stCondLst>
                                        </p:cTn>
                                        <p:tgtEl>
                                          <p:spTgt spid="9"/>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nodeType="click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fade">
                                      <p:cBhvr>
                                        <p:cTn id="79" dur="5000"/>
                                        <p:tgtEl>
                                          <p:spTgt spid="10"/>
                                        </p:tgtEl>
                                      </p:cBhvr>
                                    </p:animEffect>
                                    <p:anim calcmode="lin" valueType="num">
                                      <p:cBhvr>
                                        <p:cTn id="80" dur="5000" fill="hold"/>
                                        <p:tgtEl>
                                          <p:spTgt spid="10"/>
                                        </p:tgtEl>
                                        <p:attrNameLst>
                                          <p:attrName>ppt_x</p:attrName>
                                        </p:attrNameLst>
                                      </p:cBhvr>
                                      <p:tavLst>
                                        <p:tav tm="0">
                                          <p:val>
                                            <p:strVal val="#ppt_x"/>
                                          </p:val>
                                        </p:tav>
                                        <p:tav tm="100000">
                                          <p:val>
                                            <p:strVal val="#ppt_x"/>
                                          </p:val>
                                        </p:tav>
                                      </p:tavLst>
                                    </p:anim>
                                    <p:anim calcmode="lin" valueType="num">
                                      <p:cBhvr>
                                        <p:cTn id="81" dur="5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 presetClass="exit" presetSubtype="4" fill="hold" nodeType="clickEffect">
                                  <p:stCondLst>
                                    <p:cond delay="0"/>
                                  </p:stCondLst>
                                  <p:childTnLst>
                                    <p:anim calcmode="lin" valueType="num">
                                      <p:cBhvr additive="base">
                                        <p:cTn id="85" dur="500"/>
                                        <p:tgtEl>
                                          <p:spTgt spid="10"/>
                                        </p:tgtEl>
                                        <p:attrNameLst>
                                          <p:attrName>ppt_x</p:attrName>
                                        </p:attrNameLst>
                                      </p:cBhvr>
                                      <p:tavLst>
                                        <p:tav tm="0">
                                          <p:val>
                                            <p:strVal val="ppt_x"/>
                                          </p:val>
                                        </p:tav>
                                        <p:tav tm="100000">
                                          <p:val>
                                            <p:strVal val="ppt_x"/>
                                          </p:val>
                                        </p:tav>
                                      </p:tavLst>
                                    </p:anim>
                                    <p:anim calcmode="lin" valueType="num">
                                      <p:cBhvr additive="base">
                                        <p:cTn id="86" dur="500"/>
                                        <p:tgtEl>
                                          <p:spTgt spid="10"/>
                                        </p:tgtEl>
                                        <p:attrNameLst>
                                          <p:attrName>ppt_y</p:attrName>
                                        </p:attrNameLst>
                                      </p:cBhvr>
                                      <p:tavLst>
                                        <p:tav tm="0">
                                          <p:val>
                                            <p:strVal val="ppt_y"/>
                                          </p:val>
                                        </p:tav>
                                        <p:tav tm="100000">
                                          <p:val>
                                            <p:strVal val="1+ppt_h/2"/>
                                          </p:val>
                                        </p:tav>
                                      </p:tavLst>
                                    </p:anim>
                                    <p:set>
                                      <p:cBhvr>
                                        <p:cTn id="87" dur="1" fill="hold">
                                          <p:stCondLst>
                                            <p:cond delay="499"/>
                                          </p:stCondLst>
                                        </p:cTn>
                                        <p:tgtEl>
                                          <p:spTgt spid="10"/>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2" presetClass="entr" presetSubtype="4" fill="hold" nodeType="click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additive="base">
                                        <p:cTn id="92" dur="5000" fill="hold"/>
                                        <p:tgtEl>
                                          <p:spTgt spid="11"/>
                                        </p:tgtEl>
                                        <p:attrNameLst>
                                          <p:attrName>ppt_x</p:attrName>
                                        </p:attrNameLst>
                                      </p:cBhvr>
                                      <p:tavLst>
                                        <p:tav tm="0">
                                          <p:val>
                                            <p:strVal val="#ppt_x"/>
                                          </p:val>
                                        </p:tav>
                                        <p:tav tm="100000">
                                          <p:val>
                                            <p:strVal val="#ppt_x"/>
                                          </p:val>
                                        </p:tav>
                                      </p:tavLst>
                                    </p:anim>
                                    <p:anim calcmode="lin" valueType="num">
                                      <p:cBhvr additive="base">
                                        <p:cTn id="93"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2" presetClass="exit" presetSubtype="4" fill="hold" nodeType="clickEffect">
                                  <p:stCondLst>
                                    <p:cond delay="0"/>
                                  </p:stCondLst>
                                  <p:childTnLst>
                                    <p:anim calcmode="lin" valueType="num">
                                      <p:cBhvr additive="base">
                                        <p:cTn id="97" dur="500"/>
                                        <p:tgtEl>
                                          <p:spTgt spid="11"/>
                                        </p:tgtEl>
                                        <p:attrNameLst>
                                          <p:attrName>ppt_x</p:attrName>
                                        </p:attrNameLst>
                                      </p:cBhvr>
                                      <p:tavLst>
                                        <p:tav tm="0">
                                          <p:val>
                                            <p:strVal val="ppt_x"/>
                                          </p:val>
                                        </p:tav>
                                        <p:tav tm="100000">
                                          <p:val>
                                            <p:strVal val="ppt_x"/>
                                          </p:val>
                                        </p:tav>
                                      </p:tavLst>
                                    </p:anim>
                                    <p:anim calcmode="lin" valueType="num">
                                      <p:cBhvr additive="base">
                                        <p:cTn id="98" dur="500"/>
                                        <p:tgtEl>
                                          <p:spTgt spid="11"/>
                                        </p:tgtEl>
                                        <p:attrNameLst>
                                          <p:attrName>ppt_y</p:attrName>
                                        </p:attrNameLst>
                                      </p:cBhvr>
                                      <p:tavLst>
                                        <p:tav tm="0">
                                          <p:val>
                                            <p:strVal val="ppt_y"/>
                                          </p:val>
                                        </p:tav>
                                        <p:tav tm="100000">
                                          <p:val>
                                            <p:strVal val="1+ppt_h/2"/>
                                          </p:val>
                                        </p:tav>
                                      </p:tavLst>
                                    </p:anim>
                                    <p:set>
                                      <p:cBhvr>
                                        <p:cTn id="99"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4189"/>
            <a:ext cx="10515600" cy="1325563"/>
          </a:xfrm>
        </p:spPr>
        <p:txBody>
          <a:bodyPr>
            <a:normAutofit/>
          </a:bodyPr>
          <a:lstStyle/>
          <a:p>
            <a:r>
              <a:rPr lang="en-GB" dirty="0" smtClean="0"/>
              <a:t>Our Set 3 phoneme for today is….</a:t>
            </a:r>
            <a:r>
              <a:rPr lang="en-GB" sz="6000" dirty="0" smtClean="0">
                <a:latin typeface="Comic Sans MS" panose="030F0702030302020204" pitchFamily="66" charset="0"/>
              </a:rPr>
              <a:t>o-e</a:t>
            </a:r>
            <a:r>
              <a:rPr lang="en-GB" dirty="0" smtClean="0">
                <a:solidFill>
                  <a:schemeClr val="tx1"/>
                </a:solidFill>
                <a:latin typeface="Comic Sans MS" panose="030F0702030302020204" pitchFamily="66" charset="0"/>
              </a:rPr>
              <a:t> </a:t>
            </a:r>
            <a:endParaRPr lang="en-GB" dirty="0">
              <a:solidFill>
                <a:schemeClr val="tx1"/>
              </a:solidFill>
              <a:latin typeface="Comic Sans MS" panose="030F0702030302020204" pitchFamily="66" charset="0"/>
            </a:endParaRPr>
          </a:p>
        </p:txBody>
      </p:sp>
      <p:sp>
        <p:nvSpPr>
          <p:cNvPr id="5" name="TextBox 4"/>
          <p:cNvSpPr txBox="1"/>
          <p:nvPr/>
        </p:nvSpPr>
        <p:spPr>
          <a:xfrm>
            <a:off x="4492978" y="2250897"/>
            <a:ext cx="4244622" cy="707886"/>
          </a:xfrm>
          <a:prstGeom prst="rect">
            <a:avLst/>
          </a:prstGeom>
          <a:noFill/>
        </p:spPr>
        <p:txBody>
          <a:bodyPr wrap="square" rtlCol="0">
            <a:spAutoFit/>
          </a:bodyPr>
          <a:lstStyle/>
          <a:p>
            <a:r>
              <a:rPr lang="en-GB" sz="4000" dirty="0" smtClean="0">
                <a:latin typeface="Comic Sans MS" panose="030F0702030302020204" pitchFamily="66" charset="0"/>
              </a:rPr>
              <a:t>h</a:t>
            </a:r>
            <a:r>
              <a:rPr lang="en-GB" sz="4000" dirty="0" smtClean="0">
                <a:solidFill>
                  <a:srgbClr val="FF0000"/>
                </a:solidFill>
                <a:latin typeface="Comic Sans MS" panose="030F0702030302020204" pitchFamily="66" charset="0"/>
              </a:rPr>
              <a:t>o</a:t>
            </a:r>
            <a:r>
              <a:rPr lang="en-GB" sz="4000" dirty="0" smtClean="0">
                <a:latin typeface="Comic Sans MS" panose="030F0702030302020204" pitchFamily="66" charset="0"/>
              </a:rPr>
              <a:t>m</a:t>
            </a:r>
            <a:r>
              <a:rPr lang="en-GB" sz="4000" dirty="0" smtClean="0">
                <a:solidFill>
                  <a:srgbClr val="FF0000"/>
                </a:solidFill>
                <a:latin typeface="Comic Sans MS" panose="030F0702030302020204" pitchFamily="66" charset="0"/>
              </a:rPr>
              <a:t>e</a:t>
            </a:r>
            <a:r>
              <a:rPr lang="en-GB" sz="4000" dirty="0" smtClean="0"/>
              <a:t> </a:t>
            </a:r>
            <a:endParaRPr lang="en-GB" sz="4000" dirty="0"/>
          </a:p>
        </p:txBody>
      </p:sp>
      <p:sp>
        <p:nvSpPr>
          <p:cNvPr id="6" name="TextBox 5"/>
          <p:cNvSpPr txBox="1"/>
          <p:nvPr/>
        </p:nvSpPr>
        <p:spPr>
          <a:xfrm>
            <a:off x="4425244" y="2798410"/>
            <a:ext cx="4244622" cy="707886"/>
          </a:xfrm>
          <a:prstGeom prst="rect">
            <a:avLst/>
          </a:prstGeom>
          <a:noFill/>
        </p:spPr>
        <p:txBody>
          <a:bodyPr wrap="square" rtlCol="0">
            <a:spAutoFit/>
          </a:bodyPr>
          <a:lstStyle/>
          <a:p>
            <a:r>
              <a:rPr lang="en-GB" sz="4000" dirty="0" smtClean="0">
                <a:latin typeface="Comic Sans MS" panose="030F0702030302020204" pitchFamily="66" charset="0"/>
              </a:rPr>
              <a:t>h</a:t>
            </a:r>
            <a:r>
              <a:rPr lang="en-GB" sz="4000" dirty="0" smtClean="0">
                <a:solidFill>
                  <a:srgbClr val="FF0000"/>
                </a:solidFill>
                <a:latin typeface="Comic Sans MS" panose="030F0702030302020204" pitchFamily="66" charset="0"/>
              </a:rPr>
              <a:t>o</a:t>
            </a:r>
            <a:r>
              <a:rPr lang="en-GB" sz="4000" dirty="0" smtClean="0">
                <a:latin typeface="Comic Sans MS" panose="030F0702030302020204" pitchFamily="66" charset="0"/>
              </a:rPr>
              <a:t>p</a:t>
            </a:r>
            <a:r>
              <a:rPr lang="en-GB" sz="4000" dirty="0" smtClean="0">
                <a:solidFill>
                  <a:srgbClr val="FF0000"/>
                </a:solidFill>
                <a:latin typeface="Comic Sans MS" panose="030F0702030302020204" pitchFamily="66" charset="0"/>
              </a:rPr>
              <a:t>e</a:t>
            </a:r>
            <a:endParaRPr lang="en-GB" sz="4000" dirty="0">
              <a:solidFill>
                <a:srgbClr val="FF0000"/>
              </a:solidFill>
            </a:endParaRPr>
          </a:p>
        </p:txBody>
      </p:sp>
      <p:sp>
        <p:nvSpPr>
          <p:cNvPr id="7" name="TextBox 6"/>
          <p:cNvSpPr txBox="1"/>
          <p:nvPr/>
        </p:nvSpPr>
        <p:spPr>
          <a:xfrm>
            <a:off x="4492978" y="3528872"/>
            <a:ext cx="4244622" cy="707886"/>
          </a:xfrm>
          <a:prstGeom prst="rect">
            <a:avLst/>
          </a:prstGeom>
          <a:noFill/>
        </p:spPr>
        <p:txBody>
          <a:bodyPr wrap="square" rtlCol="0">
            <a:spAutoFit/>
          </a:bodyPr>
          <a:lstStyle/>
          <a:p>
            <a:r>
              <a:rPr lang="en-GB" sz="4000" dirty="0" smtClean="0">
                <a:latin typeface="Comic Sans MS" panose="030F0702030302020204" pitchFamily="66" charset="0"/>
              </a:rPr>
              <a:t>n</a:t>
            </a:r>
            <a:r>
              <a:rPr lang="en-GB" sz="4000" dirty="0" smtClean="0">
                <a:solidFill>
                  <a:srgbClr val="FF0000"/>
                </a:solidFill>
                <a:latin typeface="Comic Sans MS" panose="030F0702030302020204" pitchFamily="66" charset="0"/>
              </a:rPr>
              <a:t>o</a:t>
            </a:r>
            <a:r>
              <a:rPr lang="en-GB" sz="4000" dirty="0" smtClean="0">
                <a:latin typeface="Comic Sans MS" panose="030F0702030302020204" pitchFamily="66" charset="0"/>
              </a:rPr>
              <a:t>t</a:t>
            </a:r>
            <a:r>
              <a:rPr lang="en-GB" sz="4000" dirty="0" smtClean="0">
                <a:solidFill>
                  <a:srgbClr val="FF0000"/>
                </a:solidFill>
                <a:latin typeface="Comic Sans MS" panose="030F0702030302020204" pitchFamily="66" charset="0"/>
              </a:rPr>
              <a:t>e</a:t>
            </a:r>
            <a:r>
              <a:rPr lang="en-GB" sz="4000" dirty="0" smtClean="0"/>
              <a:t> </a:t>
            </a:r>
            <a:endParaRPr lang="en-GB" sz="4000" dirty="0"/>
          </a:p>
        </p:txBody>
      </p:sp>
      <p:sp>
        <p:nvSpPr>
          <p:cNvPr id="8" name="TextBox 7"/>
          <p:cNvSpPr txBox="1"/>
          <p:nvPr/>
        </p:nvSpPr>
        <p:spPr>
          <a:xfrm>
            <a:off x="4492978" y="4098961"/>
            <a:ext cx="4244622" cy="707886"/>
          </a:xfrm>
          <a:prstGeom prst="rect">
            <a:avLst/>
          </a:prstGeom>
          <a:noFill/>
        </p:spPr>
        <p:txBody>
          <a:bodyPr wrap="square" rtlCol="0">
            <a:spAutoFit/>
          </a:bodyPr>
          <a:lstStyle/>
          <a:p>
            <a:r>
              <a:rPr lang="en-GB" sz="4000" dirty="0" smtClean="0">
                <a:latin typeface="Comic Sans MS" panose="030F0702030302020204" pitchFamily="66" charset="0"/>
              </a:rPr>
              <a:t>br</a:t>
            </a:r>
            <a:r>
              <a:rPr lang="en-GB" sz="4000" dirty="0" smtClean="0">
                <a:solidFill>
                  <a:srgbClr val="FF0000"/>
                </a:solidFill>
                <a:latin typeface="Comic Sans MS" panose="030F0702030302020204" pitchFamily="66" charset="0"/>
              </a:rPr>
              <a:t>o</a:t>
            </a:r>
            <a:r>
              <a:rPr lang="en-GB" sz="4000" dirty="0" smtClean="0">
                <a:latin typeface="Comic Sans MS" panose="030F0702030302020204" pitchFamily="66" charset="0"/>
              </a:rPr>
              <a:t>k</a:t>
            </a:r>
            <a:r>
              <a:rPr lang="en-GB" sz="4000" dirty="0" smtClean="0">
                <a:solidFill>
                  <a:srgbClr val="FF0000"/>
                </a:solidFill>
                <a:latin typeface="Comic Sans MS" panose="030F0702030302020204" pitchFamily="66" charset="0"/>
              </a:rPr>
              <a:t>e</a:t>
            </a:r>
            <a:r>
              <a:rPr lang="en-GB" sz="4000" dirty="0" smtClean="0"/>
              <a:t> </a:t>
            </a:r>
            <a:endParaRPr lang="en-GB" sz="4000" dirty="0"/>
          </a:p>
        </p:txBody>
      </p:sp>
      <p:cxnSp>
        <p:nvCxnSpPr>
          <p:cNvPr id="12" name="Straight Connector 11"/>
          <p:cNvCxnSpPr/>
          <p:nvPr/>
        </p:nvCxnSpPr>
        <p:spPr>
          <a:xfrm>
            <a:off x="6615289" y="2820986"/>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615289" y="3413652"/>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581422" y="2266594"/>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615289" y="3996799"/>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6581422" y="5148550"/>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6581422" y="5741216"/>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547555" y="4594158"/>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81422" y="6324363"/>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 name="AutoShape 2" descr="Phonics Homewor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 name="TextBox 19"/>
          <p:cNvSpPr txBox="1"/>
          <p:nvPr/>
        </p:nvSpPr>
        <p:spPr>
          <a:xfrm>
            <a:off x="6779945" y="1185611"/>
            <a:ext cx="4244622" cy="707886"/>
          </a:xfrm>
          <a:prstGeom prst="rect">
            <a:avLst/>
          </a:prstGeom>
          <a:noFill/>
        </p:spPr>
        <p:txBody>
          <a:bodyPr wrap="square" rtlCol="0">
            <a:spAutoFit/>
          </a:bodyPr>
          <a:lstStyle/>
          <a:p>
            <a:r>
              <a:rPr lang="en-GB" sz="4000" dirty="0" smtClean="0">
                <a:latin typeface="Comic Sans MS" panose="030F0702030302020204" pitchFamily="66" charset="0"/>
              </a:rPr>
              <a:t>sp</a:t>
            </a:r>
            <a:r>
              <a:rPr lang="en-GB" sz="4000" dirty="0" smtClean="0">
                <a:solidFill>
                  <a:srgbClr val="FF0000"/>
                </a:solidFill>
                <a:latin typeface="Comic Sans MS" panose="030F0702030302020204" pitchFamily="66" charset="0"/>
              </a:rPr>
              <a:t>o</a:t>
            </a:r>
            <a:r>
              <a:rPr lang="en-GB" sz="4000" dirty="0" smtClean="0">
                <a:latin typeface="Comic Sans MS" panose="030F0702030302020204" pitchFamily="66" charset="0"/>
              </a:rPr>
              <a:t>k</a:t>
            </a:r>
            <a:r>
              <a:rPr lang="en-GB" sz="4000" dirty="0" smtClean="0">
                <a:solidFill>
                  <a:srgbClr val="FF0000"/>
                </a:solidFill>
                <a:latin typeface="Comic Sans MS" panose="030F0702030302020204" pitchFamily="66" charset="0"/>
              </a:rPr>
              <a:t>e</a:t>
            </a:r>
            <a:r>
              <a:rPr lang="en-GB" sz="4000" dirty="0" smtClean="0">
                <a:latin typeface="Comic Sans MS" panose="030F0702030302020204" pitchFamily="66" charset="0"/>
              </a:rPr>
              <a:t>     ph</a:t>
            </a:r>
            <a:r>
              <a:rPr lang="en-GB" sz="4000" dirty="0" smtClean="0">
                <a:solidFill>
                  <a:srgbClr val="FF0000"/>
                </a:solidFill>
                <a:latin typeface="Comic Sans MS" panose="030F0702030302020204" pitchFamily="66" charset="0"/>
              </a:rPr>
              <a:t>o</a:t>
            </a:r>
            <a:r>
              <a:rPr lang="en-GB" sz="4000" dirty="0" smtClean="0">
                <a:latin typeface="Comic Sans MS" panose="030F0702030302020204" pitchFamily="66" charset="0"/>
              </a:rPr>
              <a:t>n</a:t>
            </a:r>
            <a:r>
              <a:rPr lang="en-GB" sz="4000" dirty="0" smtClean="0">
                <a:solidFill>
                  <a:srgbClr val="FF0000"/>
                </a:solidFill>
                <a:latin typeface="Comic Sans MS" panose="030F0702030302020204" pitchFamily="66" charset="0"/>
              </a:rPr>
              <a:t>e</a:t>
            </a:r>
            <a:r>
              <a:rPr lang="en-GB" sz="4000" dirty="0" smtClean="0">
                <a:latin typeface="Comic Sans MS" panose="030F0702030302020204" pitchFamily="66" charset="0"/>
              </a:rPr>
              <a:t>  </a:t>
            </a:r>
            <a:endParaRPr lang="en-GB" sz="4000" dirty="0"/>
          </a:p>
        </p:txBody>
      </p:sp>
      <p:pic>
        <p:nvPicPr>
          <p:cNvPr id="9" name="Picture 8"/>
          <p:cNvPicPr>
            <a:picLocks noChangeAspect="1"/>
          </p:cNvPicPr>
          <p:nvPr/>
        </p:nvPicPr>
        <p:blipFill>
          <a:blip r:embed="rId2"/>
          <a:stretch>
            <a:fillRect/>
          </a:stretch>
        </p:blipFill>
        <p:spPr>
          <a:xfrm>
            <a:off x="702289" y="1247489"/>
            <a:ext cx="3106783" cy="5270651"/>
          </a:xfrm>
          <a:prstGeom prst="rect">
            <a:avLst/>
          </a:prstGeom>
        </p:spPr>
      </p:pic>
    </p:spTree>
    <p:extLst>
      <p:ext uri="{BB962C8B-B14F-4D97-AF65-F5344CB8AC3E}">
        <p14:creationId xmlns:p14="http://schemas.microsoft.com/office/powerpoint/2010/main" val="1871431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descr="Disney Princess Cinderella White Background (Page 1) - Line.17QQ.com">
            <a:extLst>
              <a:ext uri="{FF2B5EF4-FFF2-40B4-BE49-F238E27FC236}">
                <a16:creationId xmlns:a16="http://schemas.microsoft.com/office/drawing/2014/main" id="{A3400B83-D85A-42E2-AC7E-5D7DFB6ACE7E}"/>
              </a:ext>
            </a:extLst>
          </p:cNvPr>
          <p:cNvPicPr>
            <a:picLocks noChangeAspect="1" noChangeArrowheads="1"/>
          </p:cNvPicPr>
          <p:nvPr/>
        </p:nvPicPr>
        <p:blipFill>
          <a:blip r:embed="rId2">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62E37AD-13C4-4698-BB67-1459BDDB59AF}"/>
              </a:ext>
            </a:extLst>
          </p:cNvPr>
          <p:cNvSpPr>
            <a:spLocks noGrp="1"/>
          </p:cNvSpPr>
          <p:nvPr>
            <p:ph type="ctrTitle"/>
          </p:nvPr>
        </p:nvSpPr>
        <p:spPr>
          <a:xfrm>
            <a:off x="2610678" y="145257"/>
            <a:ext cx="8958469" cy="1655762"/>
          </a:xfrm>
        </p:spPr>
        <p:txBody>
          <a:bodyPr>
            <a:normAutofit/>
          </a:bodyPr>
          <a:lstStyle/>
          <a:p>
            <a:r>
              <a:rPr lang="en-GB" sz="6600" u="sng" dirty="0">
                <a:latin typeface="Twinkl Cursive Looped" panose="02000000000000000000" pitchFamily="2" charset="0"/>
              </a:rPr>
              <a:t>Tuesday 27</a:t>
            </a:r>
            <a:r>
              <a:rPr lang="en-GB" sz="6600" u="sng" baseline="30000" dirty="0">
                <a:latin typeface="Twinkl Cursive Looped" panose="02000000000000000000" pitchFamily="2" charset="0"/>
              </a:rPr>
              <a:t>th</a:t>
            </a:r>
            <a:r>
              <a:rPr lang="en-GB" sz="6600" u="sng" dirty="0">
                <a:latin typeface="Twinkl Cursive Looped" panose="02000000000000000000" pitchFamily="2" charset="0"/>
              </a:rPr>
              <a:t> April 2021</a:t>
            </a:r>
          </a:p>
        </p:txBody>
      </p:sp>
      <p:sp>
        <p:nvSpPr>
          <p:cNvPr id="3" name="Subtitle 2">
            <a:extLst>
              <a:ext uri="{FF2B5EF4-FFF2-40B4-BE49-F238E27FC236}">
                <a16:creationId xmlns:a16="http://schemas.microsoft.com/office/drawing/2014/main" id="{212EFF75-0742-46D3-9E2B-2FBD10AD778F}"/>
              </a:ext>
            </a:extLst>
          </p:cNvPr>
          <p:cNvSpPr>
            <a:spLocks noGrp="1"/>
          </p:cNvSpPr>
          <p:nvPr>
            <p:ph type="subTitle" idx="1"/>
          </p:nvPr>
        </p:nvSpPr>
        <p:spPr>
          <a:xfrm>
            <a:off x="2703444" y="2859916"/>
            <a:ext cx="9144000" cy="1655762"/>
          </a:xfrm>
        </p:spPr>
        <p:txBody>
          <a:bodyPr>
            <a:normAutofit/>
          </a:bodyPr>
          <a:lstStyle/>
          <a:p>
            <a:r>
              <a:rPr lang="en-GB" sz="3200" dirty="0">
                <a:latin typeface="Twinkl Cursive Looped" panose="02000000000000000000" pitchFamily="2" charset="0"/>
              </a:rPr>
              <a:t>LO: To create a story map for the fairy tale Cinderella</a:t>
            </a:r>
          </a:p>
        </p:txBody>
      </p:sp>
    </p:spTree>
    <p:extLst>
      <p:ext uri="{BB962C8B-B14F-4D97-AF65-F5344CB8AC3E}">
        <p14:creationId xmlns:p14="http://schemas.microsoft.com/office/powerpoint/2010/main" val="1965601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F5DB6-C6C7-422D-80DE-17AC0D90E855}"/>
              </a:ext>
            </a:extLst>
          </p:cNvPr>
          <p:cNvSpPr>
            <a:spLocks noGrp="1"/>
          </p:cNvSpPr>
          <p:nvPr>
            <p:ph type="title"/>
          </p:nvPr>
        </p:nvSpPr>
        <p:spPr>
          <a:xfrm>
            <a:off x="2557670" y="2859502"/>
            <a:ext cx="9448801" cy="1874492"/>
          </a:xfrm>
        </p:spPr>
        <p:txBody>
          <a:bodyPr>
            <a:normAutofit fontScale="90000"/>
          </a:bodyPr>
          <a:lstStyle/>
          <a:p>
            <a:r>
              <a:rPr lang="en-GB" dirty="0">
                <a:latin typeface="Twinkl Cursive Looped" panose="02000000000000000000" pitchFamily="2" charset="0"/>
              </a:rPr>
              <a:t>Watch this short video of the story of Cinderella.</a:t>
            </a:r>
            <a:br>
              <a:rPr lang="en-GB" dirty="0">
                <a:latin typeface="Twinkl Cursive Looped" panose="02000000000000000000" pitchFamily="2" charset="0"/>
              </a:rPr>
            </a:br>
            <a:r>
              <a:rPr lang="en-GB" sz="3600" dirty="0">
                <a:latin typeface="Twinkl Cursive Looped" panose="02000000000000000000" pitchFamily="2" charset="0"/>
                <a:hlinkClick r:id="rId2"/>
              </a:rPr>
              <a:t>https://www.youtube.com/watch?v=BXDsucz23OA</a:t>
            </a:r>
            <a:r>
              <a:rPr lang="en-GB" dirty="0">
                <a:latin typeface="Twinkl Cursive Looped" panose="02000000000000000000" pitchFamily="2" charset="0"/>
              </a:rPr>
              <a:t/>
            </a:r>
            <a:br>
              <a:rPr lang="en-GB" dirty="0">
                <a:latin typeface="Twinkl Cursive Looped" panose="02000000000000000000" pitchFamily="2" charset="0"/>
              </a:rPr>
            </a:b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pic>
        <p:nvPicPr>
          <p:cNvPr id="4" name="Picture 12" descr="Disney Princess Cinderella White Background (Page 1) - Line.17QQ.com">
            <a:extLst>
              <a:ext uri="{FF2B5EF4-FFF2-40B4-BE49-F238E27FC236}">
                <a16:creationId xmlns:a16="http://schemas.microsoft.com/office/drawing/2014/main" id="{56908FA8-3AA3-4A5A-8E74-D476D4C10FA4}"/>
              </a:ext>
            </a:extLst>
          </p:cNvPr>
          <p:cNvPicPr>
            <a:picLocks noChangeAspect="1" noChangeArrowheads="1"/>
          </p:cNvPicPr>
          <p:nvPr/>
        </p:nvPicPr>
        <p:blipFill>
          <a:blip r:embed="rId3">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0" y="1355380"/>
            <a:ext cx="9753600" cy="54864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D4936A0A-D9F3-4BF1-9A62-CF7753D471DE}"/>
              </a:ext>
            </a:extLst>
          </p:cNvPr>
          <p:cNvSpPr txBox="1">
            <a:spLocks/>
          </p:cNvSpPr>
          <p:nvPr/>
        </p:nvSpPr>
        <p:spPr>
          <a:xfrm>
            <a:off x="588065" y="331995"/>
            <a:ext cx="1101586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Twinkl Cursive Looped" panose="02000000000000000000" pitchFamily="2" charset="0"/>
              </a:rPr>
              <a:t>What do you already know about the story of Cinderella?</a:t>
            </a:r>
          </a:p>
        </p:txBody>
      </p:sp>
    </p:spTree>
    <p:extLst>
      <p:ext uri="{BB962C8B-B14F-4D97-AF65-F5344CB8AC3E}">
        <p14:creationId xmlns:p14="http://schemas.microsoft.com/office/powerpoint/2010/main" val="1527839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descr="Disney Princess Cinderella White Background (Page 1) - Line.17QQ.com">
            <a:extLst>
              <a:ext uri="{FF2B5EF4-FFF2-40B4-BE49-F238E27FC236}">
                <a16:creationId xmlns:a16="http://schemas.microsoft.com/office/drawing/2014/main" id="{56908FA8-3AA3-4A5A-8E74-D476D4C10FA4}"/>
              </a:ext>
            </a:extLst>
          </p:cNvPr>
          <p:cNvPicPr>
            <a:picLocks noChangeAspect="1" noChangeArrowheads="1"/>
          </p:cNvPicPr>
          <p:nvPr/>
        </p:nvPicPr>
        <p:blipFill>
          <a:blip r:embed="rId2">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0" y="1371600"/>
            <a:ext cx="9753600" cy="5486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A4F5DB6-C6C7-422D-80DE-17AC0D90E855}"/>
              </a:ext>
            </a:extLst>
          </p:cNvPr>
          <p:cNvSpPr>
            <a:spLocks noGrp="1"/>
          </p:cNvSpPr>
          <p:nvPr>
            <p:ph type="title"/>
          </p:nvPr>
        </p:nvSpPr>
        <p:spPr>
          <a:xfrm>
            <a:off x="838200" y="106534"/>
            <a:ext cx="10515600" cy="1325563"/>
          </a:xfrm>
        </p:spPr>
        <p:txBody>
          <a:bodyPr>
            <a:normAutofit/>
          </a:bodyPr>
          <a:lstStyle/>
          <a:p>
            <a:pPr algn="ctr"/>
            <a:r>
              <a:rPr lang="en-GB" sz="4800" dirty="0">
                <a:latin typeface="Twinkl Cursive Looped" panose="02000000000000000000" pitchFamily="2" charset="0"/>
              </a:rPr>
              <a:t>Who are the characters in the story?</a:t>
            </a:r>
          </a:p>
        </p:txBody>
      </p:sp>
      <p:sp>
        <p:nvSpPr>
          <p:cNvPr id="3" name="Content Placeholder 2">
            <a:extLst>
              <a:ext uri="{FF2B5EF4-FFF2-40B4-BE49-F238E27FC236}">
                <a16:creationId xmlns:a16="http://schemas.microsoft.com/office/drawing/2014/main" id="{F0EC068F-CB8B-498C-BAD4-1A3C3DF73776}"/>
              </a:ext>
            </a:extLst>
          </p:cNvPr>
          <p:cNvSpPr>
            <a:spLocks noGrp="1"/>
          </p:cNvSpPr>
          <p:nvPr>
            <p:ph idx="1"/>
          </p:nvPr>
        </p:nvSpPr>
        <p:spPr>
          <a:xfrm>
            <a:off x="3392555" y="1809198"/>
            <a:ext cx="8385313" cy="4351338"/>
          </a:xfrm>
        </p:spPr>
        <p:txBody>
          <a:bodyPr/>
          <a:lstStyle/>
          <a:p>
            <a:pPr marL="0" indent="0">
              <a:buNone/>
            </a:pPr>
            <a:r>
              <a:rPr lang="en-GB" dirty="0"/>
              <a:t>                 Cinderella                      Fairy Godmother</a:t>
            </a:r>
          </a:p>
          <a:p>
            <a:pPr marL="0" indent="0">
              <a:buNone/>
            </a:pPr>
            <a:endParaRPr lang="en-GB" dirty="0"/>
          </a:p>
          <a:p>
            <a:pPr marL="0" indent="0">
              <a:buNone/>
            </a:pPr>
            <a:endParaRPr lang="en-GB" dirty="0"/>
          </a:p>
          <a:p>
            <a:pPr marL="0" indent="0">
              <a:buNone/>
            </a:pPr>
            <a:endParaRPr lang="en-GB" dirty="0"/>
          </a:p>
          <a:p>
            <a:pPr marL="0" indent="0">
              <a:buNone/>
            </a:pPr>
            <a:r>
              <a:rPr lang="en-GB" dirty="0"/>
              <a:t>                The Prince                        The King </a:t>
            </a:r>
          </a:p>
          <a:p>
            <a:pPr marL="0" indent="0">
              <a:buNone/>
            </a:pPr>
            <a:endParaRPr lang="en-GB" dirty="0"/>
          </a:p>
          <a:p>
            <a:pPr marL="0" indent="0">
              <a:buNone/>
            </a:pPr>
            <a:r>
              <a:rPr lang="en-GB" dirty="0"/>
              <a:t>                                                             Evil Stepmother and</a:t>
            </a:r>
          </a:p>
          <a:p>
            <a:pPr marL="0" indent="0">
              <a:buNone/>
            </a:pPr>
            <a:r>
              <a:rPr lang="en-GB" dirty="0"/>
              <a:t>                                                             Step Sisters</a:t>
            </a:r>
          </a:p>
        </p:txBody>
      </p:sp>
      <p:pic>
        <p:nvPicPr>
          <p:cNvPr id="4098" name="Picture 2" descr="Cinderella Character Blitz Quiz - By Thebiguglyalien">
            <a:extLst>
              <a:ext uri="{FF2B5EF4-FFF2-40B4-BE49-F238E27FC236}">
                <a16:creationId xmlns:a16="http://schemas.microsoft.com/office/drawing/2014/main" id="{1111A21C-4920-4D95-845C-4D674B9223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5178" b="66729"/>
          <a:stretch/>
        </p:blipFill>
        <p:spPr bwMode="auto">
          <a:xfrm>
            <a:off x="3425686" y="1809198"/>
            <a:ext cx="1318591" cy="132556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Cinderella Character Blitz Quiz - By Thebiguglyalien">
            <a:extLst>
              <a:ext uri="{FF2B5EF4-FFF2-40B4-BE49-F238E27FC236}">
                <a16:creationId xmlns:a16="http://schemas.microsoft.com/office/drawing/2014/main" id="{C849D535-9169-483F-9C7E-B2E64F34882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435" r="50000" b="66870"/>
          <a:stretch/>
        </p:blipFill>
        <p:spPr bwMode="auto">
          <a:xfrm>
            <a:off x="6589643" y="1809198"/>
            <a:ext cx="1318591" cy="1325563"/>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Cinderella Character Blitz Quiz - By Thebiguglyalien">
            <a:extLst>
              <a:ext uri="{FF2B5EF4-FFF2-40B4-BE49-F238E27FC236}">
                <a16:creationId xmlns:a16="http://schemas.microsoft.com/office/drawing/2014/main" id="{6BC9553F-C221-4CA6-A564-759F168397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r="24956" b="66870"/>
          <a:stretch/>
        </p:blipFill>
        <p:spPr bwMode="auto">
          <a:xfrm>
            <a:off x="3392555" y="3506235"/>
            <a:ext cx="1318591" cy="1325563"/>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Cinderella Character Blitz Quiz - By Thebiguglyalien">
            <a:extLst>
              <a:ext uri="{FF2B5EF4-FFF2-40B4-BE49-F238E27FC236}">
                <a16:creationId xmlns:a16="http://schemas.microsoft.com/office/drawing/2014/main" id="{77034C2D-68F8-4DB8-850A-1686CA2F62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3594" r="24783" b="33247"/>
          <a:stretch/>
        </p:blipFill>
        <p:spPr bwMode="auto">
          <a:xfrm>
            <a:off x="5082208" y="5091859"/>
            <a:ext cx="3014870" cy="996825"/>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Cinderella Character Blitz Quiz - By Thebiguglyalien">
            <a:extLst>
              <a:ext uri="{FF2B5EF4-FFF2-40B4-BE49-F238E27FC236}">
                <a16:creationId xmlns:a16="http://schemas.microsoft.com/office/drawing/2014/main" id="{796B9CA9-16F3-4553-8DD3-DB9C639578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6753" r="75043"/>
          <a:stretch/>
        </p:blipFill>
        <p:spPr bwMode="auto">
          <a:xfrm>
            <a:off x="6589643" y="3416640"/>
            <a:ext cx="1318591" cy="132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188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4102"/>
                                        </p:tgtEl>
                                        <p:attrNameLst>
                                          <p:attrName>style.visibility</p:attrName>
                                        </p:attrNameLst>
                                      </p:cBhvr>
                                      <p:to>
                                        <p:strVal val="visible"/>
                                      </p:to>
                                    </p:set>
                                    <p:animEffect transition="in" filter="circle(in)">
                                      <p:cBhvr>
                                        <p:cTn id="18" dur="2000"/>
                                        <p:tgtEl>
                                          <p:spTgt spid="4102"/>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4104"/>
                                        </p:tgtEl>
                                        <p:attrNameLst>
                                          <p:attrName>style.visibility</p:attrName>
                                        </p:attrNameLst>
                                      </p:cBhvr>
                                      <p:to>
                                        <p:strVal val="visible"/>
                                      </p:to>
                                    </p:set>
                                    <p:animEffect transition="in" filter="circle(in)">
                                      <p:cBhvr>
                                        <p:cTn id="23" dur="2000"/>
                                        <p:tgtEl>
                                          <p:spTgt spid="410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4110"/>
                                        </p:tgtEl>
                                        <p:attrNameLst>
                                          <p:attrName>style.visibility</p:attrName>
                                        </p:attrNameLst>
                                      </p:cBhvr>
                                      <p:to>
                                        <p:strVal val="visible"/>
                                      </p:to>
                                    </p:set>
                                    <p:animEffect transition="in" filter="barn(inVertical)">
                                      <p:cBhvr>
                                        <p:cTn id="28" dur="500"/>
                                        <p:tgtEl>
                                          <p:spTgt spid="411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500"/>
                                        <p:tgtEl>
                                          <p:spTgt spid="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nodeType="clickEffect">
                                  <p:stCondLst>
                                    <p:cond delay="0"/>
                                  </p:stCondLst>
                                  <p:childTnLst>
                                    <p:set>
                                      <p:cBhvr>
                                        <p:cTn id="37" dur="1" fill="hold">
                                          <p:stCondLst>
                                            <p:cond delay="0"/>
                                          </p:stCondLst>
                                        </p:cTn>
                                        <p:tgtEl>
                                          <p:spTgt spid="4108"/>
                                        </p:tgtEl>
                                        <p:attrNameLst>
                                          <p:attrName>style.visibility</p:attrName>
                                        </p:attrNameLst>
                                      </p:cBhvr>
                                      <p:to>
                                        <p:strVal val="visible"/>
                                      </p:to>
                                    </p:set>
                                    <p:animEffect transition="in" filter="fade">
                                      <p:cBhvr>
                                        <p:cTn id="38" dur="2000"/>
                                        <p:tgtEl>
                                          <p:spTgt spid="4108"/>
                                        </p:tgtEl>
                                      </p:cBhvr>
                                    </p:animEffect>
                                    <p:anim calcmode="lin" valueType="num">
                                      <p:cBhvr>
                                        <p:cTn id="39" dur="2000" fill="hold"/>
                                        <p:tgtEl>
                                          <p:spTgt spid="4108"/>
                                        </p:tgtEl>
                                        <p:attrNameLst>
                                          <p:attrName>ppt_w</p:attrName>
                                        </p:attrNameLst>
                                      </p:cBhvr>
                                      <p:tavLst>
                                        <p:tav tm="0" fmla="#ppt_w*sin(2.5*pi*$)">
                                          <p:val>
                                            <p:fltVal val="0"/>
                                          </p:val>
                                        </p:tav>
                                        <p:tav tm="100000">
                                          <p:val>
                                            <p:fltVal val="1"/>
                                          </p:val>
                                        </p:tav>
                                      </p:tavLst>
                                    </p:anim>
                                    <p:anim calcmode="lin" valueType="num">
                                      <p:cBhvr>
                                        <p:cTn id="40" dur="2000" fill="hold"/>
                                        <p:tgtEl>
                                          <p:spTgt spid="4108"/>
                                        </p:tgtEl>
                                        <p:attrNameLst>
                                          <p:attrName>ppt_h</p:attrName>
                                        </p:attrNameLst>
                                      </p:cBhvr>
                                      <p:tavLst>
                                        <p:tav tm="0">
                                          <p:val>
                                            <p:strVal val="#ppt_h"/>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1000"/>
                                        <p:tgtEl>
                                          <p:spTgt spid="3">
                                            <p:txEl>
                                              <p:pRg st="6" end="6"/>
                                            </p:txEl>
                                          </p:spTgt>
                                        </p:tgtEl>
                                      </p:cBhvr>
                                    </p:animEffect>
                                    <p:anim calcmode="lin" valueType="num">
                                      <p:cBhvr>
                                        <p:cTn id="4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1000"/>
                                        <p:tgtEl>
                                          <p:spTgt spid="3">
                                            <p:txEl>
                                              <p:pRg st="7" end="7"/>
                                            </p:txEl>
                                          </p:spTgt>
                                        </p:tgtEl>
                                      </p:cBhvr>
                                    </p:animEffect>
                                    <p:anim calcmode="lin" valueType="num">
                                      <p:cBhvr>
                                        <p:cTn id="51"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descr="Disney Princess Cinderella White Background (Page 1) - Line.17QQ.com">
            <a:extLst>
              <a:ext uri="{FF2B5EF4-FFF2-40B4-BE49-F238E27FC236}">
                <a16:creationId xmlns:a16="http://schemas.microsoft.com/office/drawing/2014/main" id="{56908FA8-3AA3-4A5A-8E74-D476D4C10FA4}"/>
              </a:ext>
            </a:extLst>
          </p:cNvPr>
          <p:cNvPicPr>
            <a:picLocks noChangeAspect="1" noChangeArrowheads="1"/>
          </p:cNvPicPr>
          <p:nvPr/>
        </p:nvPicPr>
        <p:blipFill>
          <a:blip r:embed="rId2">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1" y="1371600"/>
            <a:ext cx="8242852" cy="5486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A4F5DB6-C6C7-422D-80DE-17AC0D90E855}"/>
              </a:ext>
            </a:extLst>
          </p:cNvPr>
          <p:cNvSpPr>
            <a:spLocks noGrp="1"/>
          </p:cNvSpPr>
          <p:nvPr>
            <p:ph type="title"/>
          </p:nvPr>
        </p:nvSpPr>
        <p:spPr>
          <a:xfrm>
            <a:off x="838200" y="46037"/>
            <a:ext cx="10515600" cy="1207293"/>
          </a:xfrm>
        </p:spPr>
        <p:txBody>
          <a:bodyPr/>
          <a:lstStyle/>
          <a:p>
            <a:pPr algn="ctr"/>
            <a:r>
              <a:rPr lang="en-GB" dirty="0">
                <a:latin typeface="Twinkl Cursive Looped" panose="02000000000000000000" pitchFamily="2" charset="0"/>
              </a:rPr>
              <a:t>What happens in the story?</a:t>
            </a:r>
          </a:p>
        </p:txBody>
      </p:sp>
      <p:sp>
        <p:nvSpPr>
          <p:cNvPr id="3" name="Content Placeholder 2">
            <a:extLst>
              <a:ext uri="{FF2B5EF4-FFF2-40B4-BE49-F238E27FC236}">
                <a16:creationId xmlns:a16="http://schemas.microsoft.com/office/drawing/2014/main" id="{F0EC068F-CB8B-498C-BAD4-1A3C3DF73776}"/>
              </a:ext>
            </a:extLst>
          </p:cNvPr>
          <p:cNvSpPr>
            <a:spLocks noGrp="1"/>
          </p:cNvSpPr>
          <p:nvPr>
            <p:ph idx="1"/>
          </p:nvPr>
        </p:nvSpPr>
        <p:spPr>
          <a:xfrm>
            <a:off x="3011557" y="1253330"/>
            <a:ext cx="9021417" cy="5147470"/>
          </a:xfrm>
        </p:spPr>
        <p:txBody>
          <a:bodyPr vert="horz" lIns="91440" tIns="45720" rIns="91440" bIns="45720" rtlCol="0" anchor="t">
            <a:normAutofit lnSpcReduction="10000"/>
          </a:bodyPr>
          <a:lstStyle/>
          <a:p>
            <a:pPr marL="0" indent="0" algn="just">
              <a:buNone/>
            </a:pPr>
            <a:r>
              <a:rPr lang="en-GB" dirty="0">
                <a:latin typeface="Twinkl Cursive Looped"/>
              </a:rPr>
              <a:t>There lived a girl called Cinderella. She lived in a house with her stepmother and two step-sisters. They were unkind to her.</a:t>
            </a:r>
          </a:p>
          <a:p>
            <a:pPr marL="0" indent="0" algn="just">
              <a:buNone/>
            </a:pPr>
            <a:r>
              <a:rPr lang="en-GB" dirty="0">
                <a:latin typeface="Twinkl Cursive Looped" panose="02000000000000000000" pitchFamily="2" charset="0"/>
              </a:rPr>
              <a:t>They were invited to a royal ball. Cinderella wanted to go but had nothing to wear. A Fairy Godmother came and made Cinderella a beautiful dress and sent her to the ball in a golden carriage.</a:t>
            </a:r>
          </a:p>
          <a:p>
            <a:pPr marL="0" indent="0" algn="just">
              <a:buNone/>
            </a:pPr>
            <a:r>
              <a:rPr lang="en-GB" dirty="0">
                <a:latin typeface="Twinkl Cursive Looped" panose="02000000000000000000" pitchFamily="2" charset="0"/>
              </a:rPr>
              <a:t>When Cinderella arrived at the ball, she met the Prince. They danced together and then it was midnight and Cinderella had to leave. The Prince chased after her and found her glass slipper. </a:t>
            </a:r>
          </a:p>
          <a:p>
            <a:pPr marL="0" indent="0" algn="just">
              <a:buNone/>
            </a:pPr>
            <a:r>
              <a:rPr lang="en-GB" dirty="0">
                <a:latin typeface="Twinkl Cursive Looped"/>
              </a:rPr>
              <a:t>He searched all over the Kingdom until he found her and they got married. </a:t>
            </a:r>
            <a:endParaRPr lang="en-GB" dirty="0">
              <a:latin typeface="Twinkl Cursive Looped" panose="02000000000000000000" pitchFamily="2" charset="0"/>
            </a:endParaRPr>
          </a:p>
          <a:p>
            <a:pPr marL="0" indent="0">
              <a:buNone/>
            </a:pPr>
            <a:endParaRPr lang="en-GB" dirty="0"/>
          </a:p>
        </p:txBody>
      </p:sp>
    </p:spTree>
    <p:extLst>
      <p:ext uri="{BB962C8B-B14F-4D97-AF65-F5344CB8AC3E}">
        <p14:creationId xmlns:p14="http://schemas.microsoft.com/office/powerpoint/2010/main" val="4982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80">
                                          <p:stCondLst>
                                            <p:cond delay="0"/>
                                          </p:stCondLst>
                                        </p:cTn>
                                        <p:tgtEl>
                                          <p:spTgt spid="3">
                                            <p:txEl>
                                              <p:pRg st="1" end="1"/>
                                            </p:txEl>
                                          </p:spTgt>
                                        </p:tgtEl>
                                      </p:cBhvr>
                                    </p:animEffect>
                                    <p:anim calcmode="lin" valueType="num">
                                      <p:cBhvr>
                                        <p:cTn id="13"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1" end="1"/>
                                            </p:txEl>
                                          </p:spTgt>
                                        </p:tgtEl>
                                      </p:cBhvr>
                                      <p:to x="100000" y="60000"/>
                                    </p:animScale>
                                    <p:animScale>
                                      <p:cBhvr>
                                        <p:cTn id="19" dur="166" decel="50000">
                                          <p:stCondLst>
                                            <p:cond delay="676"/>
                                          </p:stCondLst>
                                        </p:cTn>
                                        <p:tgtEl>
                                          <p:spTgt spid="3">
                                            <p:txEl>
                                              <p:pRg st="1" end="1"/>
                                            </p:txEl>
                                          </p:spTgt>
                                        </p:tgtEl>
                                      </p:cBhvr>
                                      <p:to x="100000" y="100000"/>
                                    </p:animScale>
                                    <p:animScale>
                                      <p:cBhvr>
                                        <p:cTn id="20" dur="26">
                                          <p:stCondLst>
                                            <p:cond delay="1312"/>
                                          </p:stCondLst>
                                        </p:cTn>
                                        <p:tgtEl>
                                          <p:spTgt spid="3">
                                            <p:txEl>
                                              <p:pRg st="1" end="1"/>
                                            </p:txEl>
                                          </p:spTgt>
                                        </p:tgtEl>
                                      </p:cBhvr>
                                      <p:to x="100000" y="80000"/>
                                    </p:animScale>
                                    <p:animScale>
                                      <p:cBhvr>
                                        <p:cTn id="21" dur="166" decel="50000">
                                          <p:stCondLst>
                                            <p:cond delay="1338"/>
                                          </p:stCondLst>
                                        </p:cTn>
                                        <p:tgtEl>
                                          <p:spTgt spid="3">
                                            <p:txEl>
                                              <p:pRg st="1" end="1"/>
                                            </p:txEl>
                                          </p:spTgt>
                                        </p:tgtEl>
                                      </p:cBhvr>
                                      <p:to x="100000" y="100000"/>
                                    </p:animScale>
                                    <p:animScale>
                                      <p:cBhvr>
                                        <p:cTn id="22" dur="26">
                                          <p:stCondLst>
                                            <p:cond delay="1642"/>
                                          </p:stCondLst>
                                        </p:cTn>
                                        <p:tgtEl>
                                          <p:spTgt spid="3">
                                            <p:txEl>
                                              <p:pRg st="1" end="1"/>
                                            </p:txEl>
                                          </p:spTgt>
                                        </p:tgtEl>
                                      </p:cBhvr>
                                      <p:to x="100000" y="90000"/>
                                    </p:animScale>
                                    <p:animScale>
                                      <p:cBhvr>
                                        <p:cTn id="23" dur="166" decel="50000">
                                          <p:stCondLst>
                                            <p:cond delay="1668"/>
                                          </p:stCondLst>
                                        </p:cTn>
                                        <p:tgtEl>
                                          <p:spTgt spid="3">
                                            <p:txEl>
                                              <p:pRg st="1" end="1"/>
                                            </p:txEl>
                                          </p:spTgt>
                                        </p:tgtEl>
                                      </p:cBhvr>
                                      <p:to x="100000" y="100000"/>
                                    </p:animScale>
                                    <p:animScale>
                                      <p:cBhvr>
                                        <p:cTn id="24" dur="26">
                                          <p:stCondLst>
                                            <p:cond delay="1808"/>
                                          </p:stCondLst>
                                        </p:cTn>
                                        <p:tgtEl>
                                          <p:spTgt spid="3">
                                            <p:txEl>
                                              <p:pRg st="1" end="1"/>
                                            </p:txEl>
                                          </p:spTgt>
                                        </p:tgtEl>
                                      </p:cBhvr>
                                      <p:to x="100000" y="95000"/>
                                    </p:animScale>
                                    <p:animScale>
                                      <p:cBhvr>
                                        <p:cTn id="25" dur="166" decel="50000">
                                          <p:stCondLst>
                                            <p:cond delay="1834"/>
                                          </p:stCondLst>
                                        </p:cTn>
                                        <p:tgtEl>
                                          <p:spTgt spid="3">
                                            <p:txEl>
                                              <p:pRg st="1" end="1"/>
                                            </p:txEl>
                                          </p:spTgt>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2" dur="500"/>
                                        <p:tgtEl>
                                          <p:spTgt spid="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descr="Disney Princess Cinderella White Background (Page 1) - Line.17QQ.com">
            <a:extLst>
              <a:ext uri="{FF2B5EF4-FFF2-40B4-BE49-F238E27FC236}">
                <a16:creationId xmlns:a16="http://schemas.microsoft.com/office/drawing/2014/main" id="{56908FA8-3AA3-4A5A-8E74-D476D4C10FA4}"/>
              </a:ext>
            </a:extLst>
          </p:cNvPr>
          <p:cNvPicPr>
            <a:picLocks noChangeAspect="1" noChangeArrowheads="1"/>
          </p:cNvPicPr>
          <p:nvPr/>
        </p:nvPicPr>
        <p:blipFill>
          <a:blip r:embed="rId2">
            <a:clrChange>
              <a:clrFrom>
                <a:srgbClr val="F0F0F0"/>
              </a:clrFrom>
              <a:clrTo>
                <a:srgbClr val="F0F0F0">
                  <a:alpha val="0"/>
                </a:srgbClr>
              </a:clrTo>
            </a:clrChange>
            <a:extLst>
              <a:ext uri="{28A0092B-C50C-407E-A947-70E740481C1C}">
                <a14:useLocalDpi xmlns:a14="http://schemas.microsoft.com/office/drawing/2010/main" val="0"/>
              </a:ext>
            </a:extLst>
          </a:blip>
          <a:srcRect/>
          <a:stretch>
            <a:fillRect/>
          </a:stretch>
        </p:blipFill>
        <p:spPr bwMode="auto">
          <a:xfrm>
            <a:off x="0" y="1371600"/>
            <a:ext cx="8772939" cy="5486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A4F5DB6-C6C7-422D-80DE-17AC0D90E855}"/>
              </a:ext>
            </a:extLst>
          </p:cNvPr>
          <p:cNvSpPr>
            <a:spLocks noGrp="1"/>
          </p:cNvSpPr>
          <p:nvPr>
            <p:ph type="title"/>
          </p:nvPr>
        </p:nvSpPr>
        <p:spPr>
          <a:xfrm>
            <a:off x="838200" y="182010"/>
            <a:ext cx="10515600" cy="1325563"/>
          </a:xfrm>
        </p:spPr>
        <p:txBody>
          <a:bodyPr>
            <a:normAutofit/>
          </a:bodyPr>
          <a:lstStyle/>
          <a:p>
            <a:pPr algn="ctr"/>
            <a:r>
              <a:rPr lang="en-GB" sz="6000" dirty="0">
                <a:latin typeface="Twinkl Cursive Looped" panose="02000000000000000000" pitchFamily="2" charset="0"/>
              </a:rPr>
              <a:t>Your Task</a:t>
            </a:r>
          </a:p>
        </p:txBody>
      </p:sp>
      <p:sp>
        <p:nvSpPr>
          <p:cNvPr id="3" name="Content Placeholder 2">
            <a:extLst>
              <a:ext uri="{FF2B5EF4-FFF2-40B4-BE49-F238E27FC236}">
                <a16:creationId xmlns:a16="http://schemas.microsoft.com/office/drawing/2014/main" id="{F0EC068F-CB8B-498C-BAD4-1A3C3DF73776}"/>
              </a:ext>
            </a:extLst>
          </p:cNvPr>
          <p:cNvSpPr>
            <a:spLocks noGrp="1"/>
          </p:cNvSpPr>
          <p:nvPr>
            <p:ph idx="1"/>
          </p:nvPr>
        </p:nvSpPr>
        <p:spPr>
          <a:xfrm>
            <a:off x="3458818" y="1507573"/>
            <a:ext cx="8176591" cy="4351338"/>
          </a:xfrm>
        </p:spPr>
        <p:txBody>
          <a:bodyPr>
            <a:normAutofit fontScale="92500"/>
          </a:bodyPr>
          <a:lstStyle/>
          <a:p>
            <a:pPr marL="0" indent="0">
              <a:buNone/>
            </a:pPr>
            <a:r>
              <a:rPr lang="en-GB" dirty="0">
                <a:latin typeface="Twinkl Cursive Looped" panose="02000000000000000000" pitchFamily="2" charset="0"/>
              </a:rPr>
              <a:t>To complete a story map for the fairy tale Cinderella.</a:t>
            </a:r>
          </a:p>
          <a:p>
            <a:pPr marL="0" indent="0">
              <a:buNone/>
            </a:pPr>
            <a:endParaRPr lang="en-GB" dirty="0">
              <a:latin typeface="Twinkl Cursive Looped" panose="02000000000000000000" pitchFamily="2" charset="0"/>
            </a:endParaRPr>
          </a:p>
          <a:p>
            <a:pPr marL="0" indent="0">
              <a:buNone/>
            </a:pPr>
            <a:r>
              <a:rPr lang="en-GB" dirty="0">
                <a:latin typeface="Twinkl Cursive Looped" panose="02000000000000000000" pitchFamily="2" charset="0"/>
              </a:rPr>
              <a:t>Think about what characters are in the story.</a:t>
            </a:r>
          </a:p>
          <a:p>
            <a:pPr marL="0" indent="0">
              <a:buNone/>
            </a:pPr>
            <a:r>
              <a:rPr lang="en-GB" dirty="0">
                <a:latin typeface="Twinkl Cursive Looped" panose="02000000000000000000" pitchFamily="2" charset="0"/>
              </a:rPr>
              <a:t>What happens at the beginning?</a:t>
            </a:r>
          </a:p>
          <a:p>
            <a:pPr marL="0" indent="0">
              <a:buNone/>
            </a:pPr>
            <a:r>
              <a:rPr lang="en-GB" dirty="0">
                <a:latin typeface="Twinkl Cursive Looped" panose="02000000000000000000" pitchFamily="2" charset="0"/>
              </a:rPr>
              <a:t>What happens in the middle?</a:t>
            </a:r>
          </a:p>
          <a:p>
            <a:pPr marL="0" indent="0">
              <a:buNone/>
            </a:pPr>
            <a:r>
              <a:rPr lang="en-GB" dirty="0">
                <a:latin typeface="Twinkl Cursive Looped" panose="02000000000000000000" pitchFamily="2" charset="0"/>
              </a:rPr>
              <a:t>What happens at the end?</a:t>
            </a:r>
          </a:p>
          <a:p>
            <a:pPr marL="0" indent="0">
              <a:buNone/>
            </a:pPr>
            <a:endParaRPr lang="en-GB" dirty="0">
              <a:latin typeface="Twinkl Cursive Looped" panose="02000000000000000000" pitchFamily="2" charset="0"/>
            </a:endParaRPr>
          </a:p>
          <a:p>
            <a:pPr marL="0" indent="0">
              <a:buNone/>
            </a:pPr>
            <a:r>
              <a:rPr lang="en-GB" dirty="0">
                <a:latin typeface="Twinkl Cursive Looped" panose="02000000000000000000" pitchFamily="2" charset="0"/>
              </a:rPr>
              <a:t>You will be using this story </a:t>
            </a:r>
            <a:r>
              <a:rPr lang="en-GB" dirty="0"/>
              <a:t>map to help you to write the story tomorrow.</a:t>
            </a:r>
          </a:p>
        </p:txBody>
      </p:sp>
    </p:spTree>
    <p:extLst>
      <p:ext uri="{BB962C8B-B14F-4D97-AF65-F5344CB8AC3E}">
        <p14:creationId xmlns:p14="http://schemas.microsoft.com/office/powerpoint/2010/main" val="7849095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261</Words>
  <Application>Microsoft Office PowerPoint</Application>
  <PresentationFormat>Widescreen</PresentationFormat>
  <Paragraphs>33</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Comic Sans MS</vt:lpstr>
      <vt:lpstr>Twinkl Cursive Looped</vt:lpstr>
      <vt:lpstr>Office Theme</vt:lpstr>
      <vt:lpstr>PowerPoint Presentation</vt:lpstr>
      <vt:lpstr>Our Set 3 phoneme for today is….o-e </vt:lpstr>
      <vt:lpstr>Tuesday 27th April 2021</vt:lpstr>
      <vt:lpstr>Watch this short video of the story of Cinderella. https://www.youtube.com/watch?v=BXDsucz23OA  </vt:lpstr>
      <vt:lpstr>Who are the characters in the story?</vt:lpstr>
      <vt:lpstr>What happens in the story?</vt:lpstr>
      <vt:lpstr>Your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J Geals BTP</cp:lastModifiedBy>
  <cp:revision>9</cp:revision>
  <dcterms:created xsi:type="dcterms:W3CDTF">2021-04-16T09:26:02Z</dcterms:created>
  <dcterms:modified xsi:type="dcterms:W3CDTF">2021-04-18T18:15:49Z</dcterms:modified>
</cp:coreProperties>
</file>