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23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4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1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725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633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2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35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455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124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44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660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42755-B3C4-41CF-818A-47664356DA8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634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381"/>
            <a:ext cx="5348965" cy="62053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86651" y="440099"/>
            <a:ext cx="259307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Twinkl Cursive Looped" panose="02000000000000000000" pitchFamily="2" charset="0"/>
              </a:rPr>
              <a:t>LIST </a:t>
            </a:r>
            <a:r>
              <a:rPr lang="en-GB" sz="2400" b="1" u="sng" dirty="0" smtClean="0">
                <a:latin typeface="Twinkl Cursive Looped" panose="02000000000000000000" pitchFamily="2" charset="0"/>
              </a:rPr>
              <a:t>11 </a:t>
            </a:r>
            <a:r>
              <a:rPr lang="en-GB" sz="2400" b="1" u="sng" dirty="0" err="1" smtClean="0">
                <a:latin typeface="Twinkl Cursive Looped" panose="02000000000000000000" pitchFamily="2" charset="0"/>
              </a:rPr>
              <a:t>ily</a:t>
            </a:r>
            <a:r>
              <a:rPr lang="en-GB" sz="2400" b="1" u="sng" dirty="0" smtClean="0">
                <a:latin typeface="Twinkl Cursive Looped" panose="02000000000000000000" pitchFamily="2" charset="0"/>
              </a:rPr>
              <a:t> suffix</a:t>
            </a:r>
            <a:endParaRPr lang="en-GB" sz="2400" b="1" u="sng" dirty="0" smtClean="0"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 smtClean="0">
                <a:latin typeface="Twinkl Cursive Looped" panose="02000000000000000000" pitchFamily="2" charset="0"/>
              </a:rPr>
              <a:t>steady</a:t>
            </a:r>
            <a:endParaRPr lang="en-GB" sz="2400" dirty="0"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happy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heavily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latin typeface="Twinkl Cursive Looped" panose="02000000000000000000" pitchFamily="2" charset="0"/>
              </a:rPr>
              <a:t>greedily</a:t>
            </a:r>
            <a:endParaRPr lang="en-GB" sz="2400" dirty="0"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happily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latin typeface="Twinkl Cursive Looped" panose="02000000000000000000" pitchFamily="2" charset="0"/>
              </a:rPr>
              <a:t>crazy</a:t>
            </a:r>
            <a:endParaRPr lang="en-GB" sz="2400" dirty="0"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easy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sleepy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sleepily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easily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latin typeface="Twinkl Cursive Looped" panose="02000000000000000000" pitchFamily="2" charset="0"/>
              </a:rPr>
              <a:t>lily</a:t>
            </a:r>
            <a:endParaRPr lang="en-GB" sz="2400" dirty="0"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heavy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latin typeface="Twinkl Cursive Looped" panose="02000000000000000000" pitchFamily="2" charset="0"/>
              </a:rPr>
              <a:t>crazily</a:t>
            </a:r>
            <a:endParaRPr lang="en-GB" sz="2400" dirty="0"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latin typeface="Twinkl Cursive Looped" panose="02000000000000000000" pitchFamily="2" charset="0"/>
              </a:rPr>
              <a:t>steadily</a:t>
            </a:r>
            <a:endParaRPr lang="en-GB" sz="2400" dirty="0">
              <a:latin typeface="Twinkl Cursive Looped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en-US" sz="2400" dirty="0" smtClean="0">
                <a:latin typeface="Twinkl Cursive Looped" panose="02000000000000000000" pitchFamily="2" charset="0"/>
              </a:rPr>
              <a:t>greedy</a:t>
            </a:r>
            <a:endParaRPr lang="en-GB" sz="2400" dirty="0">
              <a:latin typeface="Twinkl Cursive Looped" panose="02000000000000000000" pitchFamily="2" charset="0"/>
              <a:ea typeface="MS Mincho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875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19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MS Mincho</vt:lpstr>
      <vt:lpstr>Times New Roman</vt:lpstr>
      <vt:lpstr>Twinkl Cursive Looped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2021-02-28T12:00:39Z</dcterms:created>
  <dcterms:modified xsi:type="dcterms:W3CDTF">2021-03-14T20:10:00Z</dcterms:modified>
</cp:coreProperties>
</file>