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946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521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52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01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68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417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118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581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530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635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01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42E3A6-E11D-492D-88A7-D1C87095CDED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336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332656"/>
            <a:ext cx="81369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omic Sans MS" pitchFamily="66" charset="0"/>
              </a:rPr>
              <a:t>                                                                     </a:t>
            </a:r>
            <a:r>
              <a:rPr lang="en-GB" sz="1400" b="1" u="sng" dirty="0">
                <a:latin typeface="Comic Sans MS" pitchFamily="66" charset="0"/>
              </a:rPr>
              <a:t>Friday 7</a:t>
            </a:r>
            <a:r>
              <a:rPr lang="en-GB" sz="1400" b="1" u="sng" baseline="30000" dirty="0">
                <a:latin typeface="Comic Sans MS" pitchFamily="66" charset="0"/>
              </a:rPr>
              <a:t>th</a:t>
            </a:r>
            <a:r>
              <a:rPr lang="en-GB" sz="1400" b="1" u="sng" dirty="0">
                <a:latin typeface="Comic Sans MS" pitchFamily="66" charset="0"/>
              </a:rPr>
              <a:t> May 2021</a:t>
            </a:r>
          </a:p>
          <a:p>
            <a:r>
              <a:rPr lang="en-GB" sz="1400" b="1" u="sng" dirty="0">
                <a:latin typeface="Comic Sans MS" pitchFamily="66" charset="0"/>
              </a:rPr>
              <a:t>L.O. Create a non-chronological report about wolves using the information you have researched                                              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32212" y="1071320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Comic Sans MS" pitchFamily="66" charset="0"/>
              </a:rPr>
              <a:t>Wolves</a:t>
            </a:r>
          </a:p>
        </p:txBody>
      </p:sp>
      <p:sp>
        <p:nvSpPr>
          <p:cNvPr id="7" name="Rectangle 6"/>
          <p:cNvSpPr/>
          <p:nvPr/>
        </p:nvSpPr>
        <p:spPr>
          <a:xfrm>
            <a:off x="467544" y="1440652"/>
            <a:ext cx="4068452" cy="17723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688396" y="1440652"/>
            <a:ext cx="4068452" cy="17723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611560" y="1440652"/>
            <a:ext cx="3924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Comic Sans MS" pitchFamily="66" charset="0"/>
              </a:rPr>
              <a:t>Diet</a:t>
            </a:r>
          </a:p>
          <a:p>
            <a:r>
              <a:rPr lang="en-GB" dirty="0">
                <a:latin typeface="Comic Sans MS" pitchFamily="66" charset="0"/>
              </a:rPr>
              <a:t>What do wolves eat?</a:t>
            </a:r>
          </a:p>
          <a:p>
            <a:endParaRPr lang="en-GB" b="1" u="sng" dirty="0"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88396" y="1471310"/>
            <a:ext cx="40684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Comic Sans MS" pitchFamily="66" charset="0"/>
              </a:rPr>
              <a:t>Habitat</a:t>
            </a:r>
          </a:p>
          <a:p>
            <a:r>
              <a:rPr lang="en-GB" dirty="0">
                <a:latin typeface="Comic Sans MS" pitchFamily="66" charset="0"/>
              </a:rPr>
              <a:t>Where do wolves live?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131840" y="3429000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Comic Sans MS" pitchFamily="66" charset="0"/>
              </a:rPr>
              <a:t>Diagram</a:t>
            </a:r>
          </a:p>
        </p:txBody>
      </p:sp>
      <p:pic>
        <p:nvPicPr>
          <p:cNvPr id="1026" name="Picture 2" descr="How to Draw a Wolf Step by Ste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9316" y="4005064"/>
            <a:ext cx="4621392" cy="2419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Straight Arrow Connector 12"/>
          <p:cNvCxnSpPr/>
          <p:nvPr/>
        </p:nvCxnSpPr>
        <p:spPr>
          <a:xfrm>
            <a:off x="1907704" y="3798332"/>
            <a:ext cx="1728192" cy="4227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2501770" y="4509120"/>
            <a:ext cx="1278142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>
            <a:off x="3923928" y="4221088"/>
            <a:ext cx="1080120" cy="4680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>
            <a:off x="4860032" y="4221088"/>
            <a:ext cx="1224136" cy="4680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5652120" y="5085184"/>
            <a:ext cx="1656184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1475656" y="5589240"/>
            <a:ext cx="2592288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5" name="Straight Arrow Connector 1024"/>
          <p:cNvCxnSpPr/>
          <p:nvPr/>
        </p:nvCxnSpPr>
        <p:spPr>
          <a:xfrm flipH="1">
            <a:off x="5652120" y="6093296"/>
            <a:ext cx="1440160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1851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332656"/>
            <a:ext cx="81369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omic Sans MS" pitchFamily="66" charset="0"/>
              </a:rPr>
              <a:t>                                                                     </a:t>
            </a:r>
            <a:r>
              <a:rPr lang="en-GB" sz="1400" b="1" u="sng" dirty="0">
                <a:latin typeface="Comic Sans MS" pitchFamily="66" charset="0"/>
              </a:rPr>
              <a:t>Friday 7</a:t>
            </a:r>
            <a:r>
              <a:rPr lang="en-GB" sz="1400" b="1" u="sng" baseline="30000" dirty="0">
                <a:latin typeface="Comic Sans MS" pitchFamily="66" charset="0"/>
              </a:rPr>
              <a:t>th</a:t>
            </a:r>
            <a:r>
              <a:rPr lang="en-GB" sz="1400" b="1" u="sng" dirty="0">
                <a:latin typeface="Comic Sans MS" pitchFamily="66" charset="0"/>
              </a:rPr>
              <a:t> May 2021</a:t>
            </a:r>
          </a:p>
          <a:p>
            <a:r>
              <a:rPr lang="en-GB" sz="1400" b="1" u="sng" dirty="0">
                <a:latin typeface="Comic Sans MS" pitchFamily="66" charset="0"/>
              </a:rPr>
              <a:t>L.O. Create a non-chronological report about wolves using the information you have researched                                              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32212" y="886654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Comic Sans MS" pitchFamily="66" charset="0"/>
              </a:rPr>
              <a:t>Wolves</a:t>
            </a:r>
          </a:p>
        </p:txBody>
      </p:sp>
      <p:sp>
        <p:nvSpPr>
          <p:cNvPr id="7" name="Rectangle 6"/>
          <p:cNvSpPr/>
          <p:nvPr/>
        </p:nvSpPr>
        <p:spPr>
          <a:xfrm>
            <a:off x="477066" y="1255986"/>
            <a:ext cx="4068452" cy="17723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688396" y="1255986"/>
            <a:ext cx="4068452" cy="17723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522652" y="1297329"/>
            <a:ext cx="3924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Comic Sans MS" pitchFamily="66" charset="0"/>
              </a:rPr>
              <a:t>Diet</a:t>
            </a:r>
          </a:p>
          <a:p>
            <a:r>
              <a:rPr lang="en-GB" dirty="0">
                <a:latin typeface="Comic Sans MS" pitchFamily="66" charset="0"/>
              </a:rPr>
              <a:t>What do wolves eat?</a:t>
            </a:r>
          </a:p>
          <a:p>
            <a:endParaRPr lang="en-GB" b="1" u="sng" dirty="0"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88396" y="1297108"/>
            <a:ext cx="40684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Comic Sans MS" pitchFamily="66" charset="0"/>
              </a:rPr>
              <a:t>Habitat</a:t>
            </a:r>
          </a:p>
          <a:p>
            <a:r>
              <a:rPr lang="en-GB" dirty="0">
                <a:latin typeface="Comic Sans MS" pitchFamily="66" charset="0"/>
              </a:rPr>
              <a:t>Where do wolves live?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1244" y="3408218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Comic Sans MS" pitchFamily="66" charset="0"/>
              </a:rPr>
              <a:t>Diagram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43708" y="4251258"/>
            <a:ext cx="2903712" cy="1829012"/>
            <a:chOff x="1475656" y="3798332"/>
            <a:chExt cx="5832648" cy="2626167"/>
          </a:xfrm>
        </p:grpSpPr>
        <p:pic>
          <p:nvPicPr>
            <p:cNvPr id="1026" name="Picture 2" descr="How to Draw a Wolf Step by Step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9316" y="4005064"/>
              <a:ext cx="4621392" cy="24194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3" name="Straight Arrow Connector 12"/>
            <p:cNvCxnSpPr/>
            <p:nvPr/>
          </p:nvCxnSpPr>
          <p:spPr>
            <a:xfrm>
              <a:off x="1907704" y="3798332"/>
              <a:ext cx="1728192" cy="42275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/>
            <p:nvPr/>
          </p:nvCxnSpPr>
          <p:spPr>
            <a:xfrm flipV="1">
              <a:off x="2501770" y="4509120"/>
              <a:ext cx="1278142" cy="36004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 flipH="1">
              <a:off x="3923928" y="4221088"/>
              <a:ext cx="1080120" cy="46805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/>
            <p:cNvCxnSpPr/>
            <p:nvPr/>
          </p:nvCxnSpPr>
          <p:spPr>
            <a:xfrm flipH="1">
              <a:off x="4860032" y="4221088"/>
              <a:ext cx="1224136" cy="46805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/>
            <p:nvPr/>
          </p:nvCxnSpPr>
          <p:spPr>
            <a:xfrm flipH="1">
              <a:off x="5652120" y="5085184"/>
              <a:ext cx="1656184" cy="50405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>
            <a:xfrm flipV="1">
              <a:off x="1475656" y="5589240"/>
              <a:ext cx="2592288" cy="64807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5" name="Straight Arrow Connector 1024"/>
            <p:cNvCxnSpPr/>
            <p:nvPr/>
          </p:nvCxnSpPr>
          <p:spPr>
            <a:xfrm flipH="1">
              <a:off x="5652120" y="6093296"/>
              <a:ext cx="1440160" cy="7200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Rectangle 17"/>
          <p:cNvSpPr/>
          <p:nvPr/>
        </p:nvSpPr>
        <p:spPr>
          <a:xfrm>
            <a:off x="4688396" y="3112020"/>
            <a:ext cx="4068452" cy="17723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688396" y="4976156"/>
            <a:ext cx="4068452" cy="17723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688396" y="3112020"/>
            <a:ext cx="39160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Comic Sans MS" pitchFamily="66" charset="0"/>
              </a:rPr>
              <a:t>Reproduction</a:t>
            </a:r>
          </a:p>
          <a:p>
            <a:r>
              <a:rPr lang="en-GB" dirty="0">
                <a:latin typeface="Comic Sans MS" pitchFamily="66" charset="0"/>
              </a:rPr>
              <a:t>What are wolf babies called?</a:t>
            </a:r>
          </a:p>
          <a:p>
            <a:endParaRPr lang="en-GB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42279" y="496976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Comic Sans MS" pitchFamily="66" charset="0"/>
              </a:rPr>
              <a:t>Fun Fact</a:t>
            </a:r>
          </a:p>
        </p:txBody>
      </p:sp>
    </p:spTree>
    <p:extLst>
      <p:ext uri="{BB962C8B-B14F-4D97-AF65-F5344CB8AC3E}">
        <p14:creationId xmlns:p14="http://schemas.microsoft.com/office/powerpoint/2010/main" val="27215466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79</Words>
  <Application>Microsoft Office PowerPoint</Application>
  <PresentationFormat>On-screen Show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Comic Sans MS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C Coles BTP</cp:lastModifiedBy>
  <cp:revision>5</cp:revision>
  <dcterms:created xsi:type="dcterms:W3CDTF">2021-04-25T18:32:52Z</dcterms:created>
  <dcterms:modified xsi:type="dcterms:W3CDTF">2021-05-01T15:48:12Z</dcterms:modified>
</cp:coreProperties>
</file>