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304" r:id="rId2"/>
    <p:sldId id="258" r:id="rId3"/>
    <p:sldId id="311" r:id="rId4"/>
    <p:sldId id="317" r:id="rId5"/>
    <p:sldId id="318" r:id="rId6"/>
    <p:sldId id="319" r:id="rId7"/>
    <p:sldId id="320" r:id="rId8"/>
    <p:sldId id="321" r:id="rId9"/>
    <p:sldId id="322" r:id="rId10"/>
    <p:sldId id="323" r:id="rId11"/>
    <p:sldId id="307" r:id="rId12"/>
    <p:sldId id="324" r:id="rId13"/>
    <p:sldId id="325" r:id="rId14"/>
    <p:sldId id="326" r:id="rId15"/>
    <p:sldId id="327" r:id="rId16"/>
    <p:sldId id="328" r:id="rId17"/>
    <p:sldId id="329" r:id="rId18"/>
    <p:sldId id="330" r:id="rId19"/>
    <p:sldId id="331" r:id="rId20"/>
    <p:sldId id="332" r:id="rId21"/>
    <p:sldId id="333" r:id="rId22"/>
    <p:sldId id="308" r:id="rId23"/>
    <p:sldId id="267" r:id="rId24"/>
  </p:sldIdLst>
  <p:sldSz cx="9144000" cy="6858000" type="screen4x3"/>
  <p:notesSz cx="6858000" cy="9144000"/>
  <p:embeddedFontLst>
    <p:embeddedFont>
      <p:font typeface="Tuffy" panose="020B0603060100000000" charset="0"/>
      <p:regular r:id="rId27"/>
      <p:bold r:id="rId28"/>
      <p:italic r:id="rId29"/>
      <p:boldItalic r:id="rId30"/>
    </p:embeddedFont>
    <p:embeddedFont>
      <p:font typeface="Twinkl SemiBold" charset="0"/>
      <p:bold r:id="rId31"/>
    </p:embeddedFont>
    <p:embeddedFont>
      <p:font typeface="Twinkl" panose="020B0604020202020204" charset="0"/>
      <p:regular r:id="rId32"/>
      <p:bold r:id="rId33"/>
    </p:embeddedFont>
    <p:embeddedFont>
      <p:font typeface="Tuffy-TTF" panose="020B0603060100000000" charset="0"/>
      <p:regular r:id="rId34"/>
      <p:bold r:id="rId35"/>
      <p:italic r:id="rId36"/>
      <p:boldItalic r:id="rId37"/>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B6BC"/>
    <a:srgbClr val="D82233"/>
    <a:srgbClr val="FCE7B8"/>
    <a:srgbClr val="DE1E5A"/>
    <a:srgbClr val="AEE9EC"/>
    <a:srgbClr val="D83A5E"/>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22/05/2021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22/05/2021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2.png"/><Relationship Id="rId7" Type="http://schemas.openxmlformats.org/officeDocument/2006/relationships/image" Target="../media/image55.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20.png"/><Relationship Id="rId9" Type="http://schemas.openxmlformats.org/officeDocument/2006/relationships/image" Target="../media/image57.png"/></Relationships>
</file>

<file path=ppt/slides/_rels/slide1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65.png"/><Relationship Id="rId7"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29.png"/><Relationship Id="rId10" Type="http://schemas.openxmlformats.org/officeDocument/2006/relationships/image" Target="../media/image30.png"/><Relationship Id="rId4" Type="http://schemas.openxmlformats.org/officeDocument/2006/relationships/image" Target="../media/image27.png"/><Relationship Id="rId9"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608013"/>
            <a:ext cx="8220075" cy="652462"/>
          </a:xfrm>
        </p:spPr>
        <p:txBody>
          <a:bodyPr/>
          <a:lstStyle/>
          <a:p>
            <a:pPr algn="ctr"/>
            <a:r>
              <a:rPr lang="en-GB" altLang="en-US" sz="2800" dirty="0">
                <a:solidFill>
                  <a:srgbClr val="00B0F0"/>
                </a:solidFill>
                <a:latin typeface="Tuffy-TTF" panose="020B0603060100000000" pitchFamily="34" charset="0"/>
                <a:ea typeface="Tuffy" panose="020B0603060100000000" pitchFamily="34" charset="0"/>
                <a:cs typeface="Arial" panose="020B0604020202020204" pitchFamily="34" charset="0"/>
              </a:rPr>
              <a:t>Guidance for Video/Audio in PowerPoints</a:t>
            </a: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787400" y="2568575"/>
            <a:ext cx="1717675" cy="1150938"/>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4" name="Picture 4"/>
          <p:cNvPicPr>
            <a:picLocks noChangeAspect="1"/>
          </p:cNvPicPr>
          <p:nvPr/>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787400" y="3811588"/>
            <a:ext cx="1717675" cy="185737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5"/>
          <p:cNvPicPr>
            <a:picLocks noChangeAspect="1"/>
          </p:cNvPicPr>
          <p:nvPr/>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454400" y="2560638"/>
            <a:ext cx="1703388" cy="200342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787400" y="1370013"/>
            <a:ext cx="1717675"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1. Open the folder and copy all the files.</a:t>
            </a:r>
          </a:p>
        </p:txBody>
      </p:sp>
      <p:sp>
        <p:nvSpPr>
          <p:cNvPr id="8" name="Rectangle 7"/>
          <p:cNvSpPr/>
          <p:nvPr/>
        </p:nvSpPr>
        <p:spPr>
          <a:xfrm>
            <a:off x="3438525" y="1370013"/>
            <a:ext cx="1719263"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2. Paste the copied files into a new folder.</a:t>
            </a:r>
          </a:p>
        </p:txBody>
      </p:sp>
      <p:cxnSp>
        <p:nvCxnSpPr>
          <p:cNvPr id="10" name="Straight Arrow Connector 9"/>
          <p:cNvCxnSpPr/>
          <p:nvPr/>
        </p:nvCxnSpPr>
        <p:spPr>
          <a:xfrm>
            <a:off x="5305425" y="1898650"/>
            <a:ext cx="617538"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606675" y="1898650"/>
            <a:ext cx="615950"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5370" name="Title 2"/>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1000">
                <a:solidFill>
                  <a:schemeClr val="bg1"/>
                </a:solidFill>
                <a:latin typeface="Tuffy-TTF" panose="020B0603060100000000" pitchFamily="34" charset="0"/>
                <a:ea typeface="Tuffy" panose="020B0603060100000000" pitchFamily="34" charset="0"/>
                <a:cs typeface="Arial" panose="020B0604020202020204" pitchFamily="34" charset="0"/>
              </a:rPr>
              <a:t>You may wish to delete this slide before beginning the presentation.</a:t>
            </a:r>
          </a:p>
        </p:txBody>
      </p:sp>
      <p:sp>
        <p:nvSpPr>
          <p:cNvPr id="17" name="Rectangle 16"/>
          <p:cNvSpPr/>
          <p:nvPr/>
        </p:nvSpPr>
        <p:spPr>
          <a:xfrm>
            <a:off x="6107113" y="1370013"/>
            <a:ext cx="2195512"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3. Open the PowerPoint file, enable editing and enter presentation mode (start the slide show).</a:t>
            </a:r>
          </a:p>
        </p:txBody>
      </p:sp>
      <p:grpSp>
        <p:nvGrpSpPr>
          <p:cNvPr id="15372" name="Group 17"/>
          <p:cNvGrpSpPr>
            <a:grpSpLocks/>
          </p:cNvGrpSpPr>
          <p:nvPr/>
        </p:nvGrpSpPr>
        <p:grpSpPr bwMode="auto">
          <a:xfrm>
            <a:off x="5730875" y="3616325"/>
            <a:ext cx="2571750" cy="1601788"/>
            <a:chOff x="5758342" y="3336983"/>
            <a:chExt cx="2571925" cy="1601754"/>
          </a:xfrm>
        </p:grpSpPr>
        <p:cxnSp>
          <p:nvCxnSpPr>
            <p:cNvPr id="28" name="Straight Arrow Connector 27"/>
            <p:cNvCxnSpPr/>
            <p:nvPr/>
          </p:nvCxnSpPr>
          <p:spPr>
            <a:xfrm>
              <a:off x="5758342" y="3494143"/>
              <a:ext cx="328635"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5379" name="Picture 29"/>
            <p:cNvPicPr>
              <a:picLocks noChangeAspect="1"/>
            </p:cNvPicPr>
            <p:nvPr/>
          </p:nvPicPr>
          <p:blipFill>
            <a:blip r:embed="rId5">
              <a:extLst>
                <a:ext uri="{28A0092B-C50C-407E-A947-70E740481C1C}">
                  <a14:useLocalDpi xmlns:a14="http://schemas.microsoft.com/office/drawing/2010/main" val="0"/>
                </a:ext>
              </a:extLst>
            </a:blip>
            <a:srcRect t="65628"/>
            <a:stretch>
              <a:fillRect/>
            </a:stretch>
          </p:blipFill>
          <p:spPr bwMode="auto">
            <a:xfrm>
              <a:off x="6164808" y="3336983"/>
              <a:ext cx="2165459" cy="1601754"/>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373" name="Group 20"/>
          <p:cNvGrpSpPr>
            <a:grpSpLocks/>
          </p:cNvGrpSpPr>
          <p:nvPr/>
        </p:nvGrpSpPr>
        <p:grpSpPr bwMode="auto">
          <a:xfrm>
            <a:off x="6137275" y="2884488"/>
            <a:ext cx="2165350" cy="647700"/>
            <a:chOff x="6164808" y="2589878"/>
            <a:chExt cx="2165459" cy="647296"/>
          </a:xfrm>
        </p:grpSpPr>
        <p:pic>
          <p:nvPicPr>
            <p:cNvPr id="15376" name="Picture 22"/>
            <p:cNvPicPr>
              <a:picLocks noChangeAspect="1"/>
            </p:cNvPicPr>
            <p:nvPr/>
          </p:nvPicPr>
          <p:blipFill>
            <a:blip r:embed="rId6">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cxnSp>
          <p:nvCxnSpPr>
            <p:cNvPr id="26" name="Straight Arrow Connector 25"/>
            <p:cNvCxnSpPr/>
            <p:nvPr/>
          </p:nvCxnSpPr>
          <p:spPr>
            <a:xfrm flipH="1">
              <a:off x="7934960" y="2748529"/>
              <a:ext cx="79379" cy="2871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pic>
        <p:nvPicPr>
          <p:cNvPr id="15374"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37275" y="2560638"/>
            <a:ext cx="2165350" cy="22542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 name="Rectangle 18"/>
          <p:cNvSpPr/>
          <p:nvPr/>
        </p:nvSpPr>
        <p:spPr>
          <a:xfrm>
            <a:off x="1431925" y="6019800"/>
            <a:ext cx="6126163" cy="295275"/>
          </a:xfrm>
          <a:prstGeom prst="rect">
            <a:avLst/>
          </a:prstGeom>
          <a:solidFill>
            <a:srgbClr val="AEE9E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dirty="0">
                <a:solidFill>
                  <a:schemeClr val="tx1"/>
                </a:solidFill>
                <a:latin typeface="Tuffy-TTF" panose="020B0603060100000000" pitchFamily="34" charset="0"/>
                <a:ea typeface="Tuffy" panose="020B0603060100000000" pitchFamily="34" charset="0"/>
                <a:cs typeface="Arial" panose="020B0604020202020204" pitchFamily="34" charset="0"/>
              </a:rPr>
              <a:t>Please note the embedded audio may not be compatible with early versions of PowerPoint.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xplosion 2 2"/>
          <p:cNvSpPr/>
          <p:nvPr/>
        </p:nvSpPr>
        <p:spPr>
          <a:xfrm rot="2144495">
            <a:off x="1690382" y="1180361"/>
            <a:ext cx="5964572" cy="5964572"/>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1" name="Rectangle: Rounded Corners 11">
            <a:extLst>
              <a:ext uri="{FF2B5EF4-FFF2-40B4-BE49-F238E27FC236}">
                <a16:creationId xmlns:a16="http://schemas.microsoft.com/office/drawing/2014/main" id="{E72A1580-977E-4A81-BDD6-81944D43756D}"/>
              </a:ext>
            </a:extLst>
          </p:cNvPr>
          <p:cNvSpPr/>
          <p:nvPr/>
        </p:nvSpPr>
        <p:spPr>
          <a:xfrm>
            <a:off x="814388" y="1052513"/>
            <a:ext cx="7515225" cy="936625"/>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read words containing </a:t>
            </a:r>
          </a:p>
          <a:p>
            <a:pPr algn="ctr"/>
            <a:r>
              <a:rPr lang="en-GB" sz="2400" b="1" dirty="0">
                <a:solidFill>
                  <a:schemeClr val="tx1"/>
                </a:solidFill>
                <a:latin typeface="Twinkl" pitchFamily="50" charset="0"/>
              </a:rPr>
              <a:t>-</a:t>
            </a:r>
            <a:r>
              <a:rPr lang="en-GB" sz="2400" b="1" dirty="0" err="1">
                <a:solidFill>
                  <a:schemeClr val="tx1"/>
                </a:solidFill>
                <a:latin typeface="Twinkl" pitchFamily="50" charset="0"/>
              </a:rPr>
              <a:t>tion</a:t>
            </a:r>
            <a:r>
              <a:rPr lang="en-GB" sz="2400" dirty="0">
                <a:solidFill>
                  <a:schemeClr val="tx1"/>
                </a:solidFill>
                <a:latin typeface="Twinkl" pitchFamily="50" charset="0"/>
              </a:rPr>
              <a: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7017" y="2558642"/>
            <a:ext cx="3422619" cy="6858000"/>
          </a:xfrm>
          <a:prstGeom prst="rect">
            <a:avLst/>
          </a:prstGeom>
        </p:spPr>
      </p:pic>
    </p:spTree>
    <p:extLst>
      <p:ext uri="{BB962C8B-B14F-4D97-AF65-F5344CB8AC3E}">
        <p14:creationId xmlns:p14="http://schemas.microsoft.com/office/powerpoint/2010/main" val="1102314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3802" t="14562" r="11236" b="10476"/>
          <a:stretch/>
        </p:blipFill>
        <p:spPr>
          <a:xfrm>
            <a:off x="461370" y="421440"/>
            <a:ext cx="8218712" cy="5976665"/>
          </a:xfrm>
          <a:prstGeom prst="roundRect">
            <a:avLst>
              <a:gd name="adj" fmla="val 2654"/>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0441" y="926623"/>
            <a:ext cx="1114538" cy="3500758"/>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b="11086"/>
          <a:stretch/>
        </p:blipFill>
        <p:spPr>
          <a:xfrm>
            <a:off x="780605" y="3801241"/>
            <a:ext cx="1707507" cy="2596864"/>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11422"/>
          <a:stretch/>
        </p:blipFill>
        <p:spPr>
          <a:xfrm>
            <a:off x="2683901" y="3811056"/>
            <a:ext cx="1729701" cy="2587049"/>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b="11422"/>
          <a:stretch/>
        </p:blipFill>
        <p:spPr>
          <a:xfrm>
            <a:off x="4496577" y="3811058"/>
            <a:ext cx="1696753" cy="2587048"/>
          </a:xfrm>
          <a:prstGeom prst="rect">
            <a:avLst/>
          </a:prstGeom>
        </p:spPr>
      </p:pic>
      <p:pic>
        <p:nvPicPr>
          <p:cNvPr id="15" name="Picture 14"/>
          <p:cNvPicPr>
            <a:picLocks noChangeAspect="1"/>
          </p:cNvPicPr>
          <p:nvPr/>
        </p:nvPicPr>
        <p:blipFill rotWithShape="1">
          <a:blip r:embed="rId7" cstate="print">
            <a:extLst>
              <a:ext uri="{28A0092B-C50C-407E-A947-70E740481C1C}">
                <a14:useLocalDpi xmlns:a14="http://schemas.microsoft.com/office/drawing/2010/main" val="0"/>
              </a:ext>
            </a:extLst>
          </a:blip>
          <a:srcRect b="11422"/>
          <a:stretch/>
        </p:blipFill>
        <p:spPr>
          <a:xfrm>
            <a:off x="6364842" y="3811058"/>
            <a:ext cx="1753826" cy="2587047"/>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0225" y="1295400"/>
            <a:ext cx="941556" cy="1313864"/>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65435" y="1295400"/>
            <a:ext cx="624998" cy="1308828"/>
          </a:xfrm>
          <a:prstGeom prst="rect">
            <a:avLst/>
          </a:prstGeom>
        </p:spPr>
      </p:pic>
      <p:grpSp>
        <p:nvGrpSpPr>
          <p:cNvPr id="19" name="Question Button"/>
          <p:cNvGrpSpPr>
            <a:grpSpLocks/>
          </p:cNvGrpSpPr>
          <p:nvPr/>
        </p:nvGrpSpPr>
        <p:grpSpPr bwMode="auto">
          <a:xfrm>
            <a:off x="349250" y="100013"/>
            <a:ext cx="992188" cy="1000125"/>
            <a:chOff x="6804248" y="5183475"/>
            <a:chExt cx="992572" cy="999757"/>
          </a:xfrm>
        </p:grpSpPr>
        <p:pic>
          <p:nvPicPr>
            <p:cNvPr id="20" name="Picture 19">
              <a:extLst>
                <a:ext uri="{FF2B5EF4-FFF2-40B4-BE49-F238E27FC236}">
                  <a16:creationId xmlns:a16="http://schemas.microsoft.com/office/drawing/2014/main" id="{50FF55DA-F97C-4D1B-AA7E-7F5FD063E3A2}"/>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21" name="TextBox 14"/>
            <p:cNvSpPr txBox="1">
              <a:spLocks noChangeArrowheads="1"/>
            </p:cNvSpPr>
            <p:nvPr/>
          </p:nvSpPr>
          <p:spPr bwMode="auto">
            <a:xfrm rot="-574081">
              <a:off x="7277276" y="5183475"/>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sp>
          <p:nvSpPr>
            <p:cNvPr id="22" name="TextBox 15"/>
            <p:cNvSpPr txBox="1">
              <a:spLocks noChangeArrowheads="1"/>
            </p:cNvSpPr>
            <p:nvPr/>
          </p:nvSpPr>
          <p:spPr bwMode="auto">
            <a:xfrm rot="815995">
              <a:off x="7436780" y="5327491"/>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grpSp>
      <p:sp>
        <p:nvSpPr>
          <p:cNvPr id="23" name="Kit's teaching bubble">
            <a:extLst>
              <a:ext uri="{FF2B5EF4-FFF2-40B4-BE49-F238E27FC236}">
                <a16:creationId xmlns:a16="http://schemas.microsoft.com/office/drawing/2014/main" id="{9734B0D6-E4FB-49E5-A6B7-8E367D21CF22}"/>
              </a:ext>
            </a:extLst>
          </p:cNvPr>
          <p:cNvSpPr/>
          <p:nvPr/>
        </p:nvSpPr>
        <p:spPr>
          <a:xfrm>
            <a:off x="1930400" y="268288"/>
            <a:ext cx="3750951" cy="763587"/>
          </a:xfrm>
          <a:prstGeom prst="wedgeRoundRectCallout">
            <a:avLst>
              <a:gd name="adj1" fmla="val -76955"/>
              <a:gd name="adj2" fmla="val 28443"/>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sym typeface="Wingdings" panose="05000000000000000000" pitchFamily="2" charset="2"/>
              </a:rPr>
              <a:t>What was special about March in Kit and Sam’s school?</a:t>
            </a:r>
            <a:endParaRPr lang="en-GB" dirty="0">
              <a:solidFill>
                <a:schemeClr val="tx1"/>
              </a:solidFill>
              <a:latin typeface="Twinkl" pitchFamily="50" charset="0"/>
            </a:endParaRPr>
          </a:p>
        </p:txBody>
      </p:sp>
      <p:sp>
        <p:nvSpPr>
          <p:cNvPr id="24" name="Close bubble">
            <a:extLst>
              <a:ext uri="{FF2B5EF4-FFF2-40B4-BE49-F238E27FC236}">
                <a16:creationId xmlns:a16="http://schemas.microsoft.com/office/drawing/2014/main" id="{AFD2BDE6-6EAB-4648-A609-576A258C11B3}"/>
              </a:ext>
            </a:extLst>
          </p:cNvPr>
          <p:cNvSpPr/>
          <p:nvPr/>
        </p:nvSpPr>
        <p:spPr>
          <a:xfrm>
            <a:off x="5492875" y="17145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25" name="Picture 24"/>
          <p:cNvPicPr>
            <a:picLocks noChangeAspect="1"/>
          </p:cNvPicPr>
          <p:nvPr/>
        </p:nvPicPr>
        <p:blipFill rotWithShape="1">
          <a:blip r:embed="rId11" cstate="print">
            <a:extLst>
              <a:ext uri="{28A0092B-C50C-407E-A947-70E740481C1C}">
                <a14:useLocalDpi xmlns:a14="http://schemas.microsoft.com/office/drawing/2010/main" val="0"/>
              </a:ext>
            </a:extLst>
          </a:blip>
          <a:srcRect b="15599"/>
          <a:stretch/>
        </p:blipFill>
        <p:spPr>
          <a:xfrm>
            <a:off x="2319151" y="3664820"/>
            <a:ext cx="2121366" cy="2733286"/>
          </a:xfrm>
          <a:prstGeom prst="rect">
            <a:avLst/>
          </a:prstGeom>
        </p:spPr>
      </p:pic>
      <p:sp>
        <p:nvSpPr>
          <p:cNvPr id="16" name="Rounded Rectangle 15"/>
          <p:cNvSpPr/>
          <p:nvPr/>
        </p:nvSpPr>
        <p:spPr>
          <a:xfrm>
            <a:off x="611560" y="4621424"/>
            <a:ext cx="7920880" cy="1615888"/>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March was charity month at school and each class was visiting and raising awareness for their chosen charity. Year </a:t>
            </a:r>
            <a:r>
              <a:rPr lang="en-GB" sz="2000" dirty="0" smtClean="0">
                <a:solidFill>
                  <a:schemeClr val="tx1"/>
                </a:solidFill>
                <a:latin typeface="Twinkl" pitchFamily="50" charset="0"/>
              </a:rPr>
              <a:t>1 </a:t>
            </a:r>
            <a:r>
              <a:rPr lang="en-GB" sz="2000" dirty="0">
                <a:solidFill>
                  <a:schemeClr val="tx1"/>
                </a:solidFill>
                <a:latin typeface="Twinkl" pitchFamily="50" charset="0"/>
              </a:rPr>
              <a:t>chose to raise money for Fluff’s Rescue and Adoption Centre. Mr Phillips showed the class a slideshow about the centre. “Will we get to stroke the animals?” asked Sam. </a:t>
            </a:r>
          </a:p>
        </p:txBody>
      </p:sp>
    </p:spTree>
    <p:extLst>
      <p:ext uri="{BB962C8B-B14F-4D97-AF65-F5344CB8AC3E}">
        <p14:creationId xmlns:p14="http://schemas.microsoft.com/office/powerpoint/2010/main" val="29907253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childTnLst>
              </p:cTn>
              <p:nextCondLst>
                <p:cond evt="onClick" delay="0">
                  <p:tgtEl>
                    <p:spTgt spid="19"/>
                  </p:tgtEl>
                </p:cond>
              </p:nextCondLst>
            </p:seq>
            <p:seq concurrent="1" nextAc="seek">
              <p:cTn id="11" restart="whenNotActive" fill="hold" evtFilter="cancelBubble" nodeType="interactiveSeq">
                <p:stCondLst>
                  <p:cond evt="onClick" delay="0">
                    <p:tgtEl>
                      <p:spTgt spid="2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24"/>
                                        </p:tgtEl>
                                      </p:cBhvr>
                                    </p:animEffect>
                                    <p:set>
                                      <p:cBhvr>
                                        <p:cTn id="19"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3" grpId="0" animBg="1"/>
      <p:bldP spid="23" grpId="1" animBg="1"/>
      <p:bldP spid="24" grpId="0" animBg="1"/>
      <p:bldP spid="2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3802" t="14562" r="11236" b="10476"/>
          <a:stretch/>
        </p:blipFill>
        <p:spPr>
          <a:xfrm>
            <a:off x="461370" y="421440"/>
            <a:ext cx="8218712" cy="5976665"/>
          </a:xfrm>
          <a:prstGeom prst="roundRect">
            <a:avLst>
              <a:gd name="adj" fmla="val 2654"/>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0441" y="926623"/>
            <a:ext cx="1114538" cy="3500758"/>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b="11086"/>
          <a:stretch/>
        </p:blipFill>
        <p:spPr>
          <a:xfrm>
            <a:off x="780605" y="3801241"/>
            <a:ext cx="1707507" cy="2596864"/>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11422"/>
          <a:stretch/>
        </p:blipFill>
        <p:spPr>
          <a:xfrm>
            <a:off x="2683901" y="3811056"/>
            <a:ext cx="1729701" cy="2587049"/>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b="11422"/>
          <a:stretch/>
        </p:blipFill>
        <p:spPr>
          <a:xfrm>
            <a:off x="4496577" y="3811058"/>
            <a:ext cx="1696753" cy="2587048"/>
          </a:xfrm>
          <a:prstGeom prst="rect">
            <a:avLst/>
          </a:prstGeom>
        </p:spPr>
      </p:pic>
      <p:pic>
        <p:nvPicPr>
          <p:cNvPr id="15" name="Picture 14"/>
          <p:cNvPicPr>
            <a:picLocks noChangeAspect="1"/>
          </p:cNvPicPr>
          <p:nvPr/>
        </p:nvPicPr>
        <p:blipFill rotWithShape="1">
          <a:blip r:embed="rId7" cstate="print">
            <a:extLst>
              <a:ext uri="{28A0092B-C50C-407E-A947-70E740481C1C}">
                <a14:useLocalDpi xmlns:a14="http://schemas.microsoft.com/office/drawing/2010/main" val="0"/>
              </a:ext>
            </a:extLst>
          </a:blip>
          <a:srcRect b="11422"/>
          <a:stretch/>
        </p:blipFill>
        <p:spPr>
          <a:xfrm>
            <a:off x="6364842" y="3811058"/>
            <a:ext cx="1753826" cy="2587047"/>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40225" y="1295400"/>
            <a:ext cx="941556" cy="1313864"/>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65435" y="1295400"/>
            <a:ext cx="624998" cy="1308828"/>
          </a:xfrm>
          <a:prstGeom prst="rect">
            <a:avLst/>
          </a:prstGeom>
        </p:spPr>
      </p:pic>
      <p:grpSp>
        <p:nvGrpSpPr>
          <p:cNvPr id="19" name="Question Button"/>
          <p:cNvGrpSpPr>
            <a:grpSpLocks/>
          </p:cNvGrpSpPr>
          <p:nvPr/>
        </p:nvGrpSpPr>
        <p:grpSpPr bwMode="auto">
          <a:xfrm>
            <a:off x="349250" y="100013"/>
            <a:ext cx="992188" cy="1000125"/>
            <a:chOff x="6804248" y="5183475"/>
            <a:chExt cx="992572" cy="999757"/>
          </a:xfrm>
        </p:grpSpPr>
        <p:pic>
          <p:nvPicPr>
            <p:cNvPr id="20" name="Picture 19">
              <a:extLst>
                <a:ext uri="{FF2B5EF4-FFF2-40B4-BE49-F238E27FC236}">
                  <a16:creationId xmlns:a16="http://schemas.microsoft.com/office/drawing/2014/main" id="{50FF55DA-F97C-4D1B-AA7E-7F5FD063E3A2}"/>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21" name="TextBox 14"/>
            <p:cNvSpPr txBox="1">
              <a:spLocks noChangeArrowheads="1"/>
            </p:cNvSpPr>
            <p:nvPr/>
          </p:nvSpPr>
          <p:spPr bwMode="auto">
            <a:xfrm rot="-574081">
              <a:off x="7277276" y="5183475"/>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sp>
          <p:nvSpPr>
            <p:cNvPr id="22" name="TextBox 15"/>
            <p:cNvSpPr txBox="1">
              <a:spLocks noChangeArrowheads="1"/>
            </p:cNvSpPr>
            <p:nvPr/>
          </p:nvSpPr>
          <p:spPr bwMode="auto">
            <a:xfrm rot="815995">
              <a:off x="7436780" y="5327491"/>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grpSp>
      <p:sp>
        <p:nvSpPr>
          <p:cNvPr id="23" name="Kit's teaching bubble">
            <a:extLst>
              <a:ext uri="{FF2B5EF4-FFF2-40B4-BE49-F238E27FC236}">
                <a16:creationId xmlns:a16="http://schemas.microsoft.com/office/drawing/2014/main" id="{9734B0D6-E4FB-49E5-A6B7-8E367D21CF22}"/>
              </a:ext>
            </a:extLst>
          </p:cNvPr>
          <p:cNvSpPr/>
          <p:nvPr/>
        </p:nvSpPr>
        <p:spPr>
          <a:xfrm>
            <a:off x="1930400" y="268288"/>
            <a:ext cx="3750951" cy="763587"/>
          </a:xfrm>
          <a:prstGeom prst="wedgeRoundRectCallout">
            <a:avLst>
              <a:gd name="adj1" fmla="val -76955"/>
              <a:gd name="adj2" fmla="val 28443"/>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sym typeface="Wingdings" panose="05000000000000000000" pitchFamily="2" charset="2"/>
              </a:rPr>
              <a:t>Why do you think some of the animals might be nervous? </a:t>
            </a:r>
            <a:endParaRPr lang="en-GB" dirty="0">
              <a:solidFill>
                <a:schemeClr val="tx1"/>
              </a:solidFill>
              <a:latin typeface="Twinkl" pitchFamily="50" charset="0"/>
            </a:endParaRPr>
          </a:p>
        </p:txBody>
      </p:sp>
      <p:sp>
        <p:nvSpPr>
          <p:cNvPr id="24" name="Close bubble">
            <a:extLst>
              <a:ext uri="{FF2B5EF4-FFF2-40B4-BE49-F238E27FC236}">
                <a16:creationId xmlns:a16="http://schemas.microsoft.com/office/drawing/2014/main" id="{AFD2BDE6-6EAB-4648-A609-576A258C11B3}"/>
              </a:ext>
            </a:extLst>
          </p:cNvPr>
          <p:cNvSpPr/>
          <p:nvPr/>
        </p:nvSpPr>
        <p:spPr>
          <a:xfrm>
            <a:off x="5492875" y="17145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
        <p:nvSpPr>
          <p:cNvPr id="16" name="Rounded Rectangle 15"/>
          <p:cNvSpPr/>
          <p:nvPr/>
        </p:nvSpPr>
        <p:spPr>
          <a:xfrm>
            <a:off x="611560" y="4621424"/>
            <a:ext cx="7920880" cy="1615888"/>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“I am sure there will be a chance to stroke some of the animals but some of them may be very nervous so we will have to follow the instructions very carefully,” answered Mr Phillips. The class buzzed with excitement as Mr Phillips reminded them to stay together, listen carefully and be polite whilst they were on the outing. </a:t>
            </a:r>
          </a:p>
        </p:txBody>
      </p:sp>
    </p:spTree>
    <p:extLst>
      <p:ext uri="{BB962C8B-B14F-4D97-AF65-F5344CB8AC3E}">
        <p14:creationId xmlns:p14="http://schemas.microsoft.com/office/powerpoint/2010/main" val="34341071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childTnLst>
              </p:cTn>
              <p:nextCondLst>
                <p:cond evt="onClick" delay="0">
                  <p:tgtEl>
                    <p:spTgt spid="19"/>
                  </p:tgtEl>
                </p:cond>
              </p:nextCondLst>
            </p:seq>
            <p:seq concurrent="1" nextAc="seek">
              <p:cTn id="11" restart="whenNotActive" fill="hold" evtFilter="cancelBubble" nodeType="interactiveSeq">
                <p:stCondLst>
                  <p:cond evt="onClick" delay="0">
                    <p:tgtEl>
                      <p:spTgt spid="2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24"/>
                                        </p:tgtEl>
                                      </p:cBhvr>
                                    </p:animEffect>
                                    <p:set>
                                      <p:cBhvr>
                                        <p:cTn id="19"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3" grpId="0" animBg="1"/>
      <p:bldP spid="23" grpId="1" animBg="1"/>
      <p:bldP spid="24" grpId="0" animBg="1"/>
      <p:bldP spid="2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370" y="421441"/>
            <a:ext cx="8218712" cy="5976664"/>
          </a:xfrm>
          <a:prstGeom prst="roundRect">
            <a:avLst>
              <a:gd name="adj" fmla="val 3121"/>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2804" y="1990725"/>
            <a:ext cx="1303839" cy="253499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94889" y="2141851"/>
            <a:ext cx="2672286" cy="2383871"/>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4331" y="1839689"/>
            <a:ext cx="7877735" cy="3450179"/>
          </a:xfrm>
          <a:prstGeom prst="rect">
            <a:avLst/>
          </a:prstGeom>
        </p:spPr>
      </p:pic>
      <p:sp>
        <p:nvSpPr>
          <p:cNvPr id="16" name="Rounded Rectangle 15"/>
          <p:cNvSpPr/>
          <p:nvPr/>
        </p:nvSpPr>
        <p:spPr>
          <a:xfrm>
            <a:off x="611560" y="4838700"/>
            <a:ext cx="7912490" cy="1398612"/>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Mr Phillips had arranged for a coach to collect the class and take them straight to the rescue centre. The bus left the station and pulled into the car park. There were volunteers walking dogs and a woman waving to staff as she took her new cat home.  </a:t>
            </a:r>
          </a:p>
        </p:txBody>
      </p:sp>
    </p:spTree>
    <p:extLst>
      <p:ext uri="{BB962C8B-B14F-4D97-AF65-F5344CB8AC3E}">
        <p14:creationId xmlns:p14="http://schemas.microsoft.com/office/powerpoint/2010/main" val="3879847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250" fill="hold"/>
                                        <p:tgtEl>
                                          <p:spTgt spid="8"/>
                                        </p:tgtEl>
                                        <p:attrNameLst>
                                          <p:attrName>ppt_x</p:attrName>
                                        </p:attrNameLst>
                                      </p:cBhvr>
                                      <p:tavLst>
                                        <p:tav tm="0">
                                          <p:val>
                                            <p:strVal val="0-#ppt_w/2"/>
                                          </p:val>
                                        </p:tav>
                                        <p:tav tm="100000">
                                          <p:val>
                                            <p:strVal val="#ppt_x"/>
                                          </p:val>
                                        </p:tav>
                                      </p:tavLst>
                                    </p:anim>
                                    <p:anim calcmode="lin" valueType="num">
                                      <p:cBhvr additive="base">
                                        <p:cTn id="8" dur="225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010" y="421440"/>
            <a:ext cx="8208072" cy="5976663"/>
          </a:xfrm>
          <a:prstGeom prst="roundRect">
            <a:avLst>
              <a:gd name="adj" fmla="val 2350"/>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6" name="Rounded Rectangle 15"/>
          <p:cNvSpPr/>
          <p:nvPr/>
        </p:nvSpPr>
        <p:spPr>
          <a:xfrm>
            <a:off x="611560" y="5191124"/>
            <a:ext cx="7912490" cy="1046187"/>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The class followed Mr Phillips into the centre. The reception had lots of notices and pictures of animals in their new homes on the walls and notice board. </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6335" y="2324100"/>
            <a:ext cx="1115679" cy="286702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0261" y="2324100"/>
            <a:ext cx="1113387" cy="2867024"/>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86756" y="2324100"/>
            <a:ext cx="1124022" cy="2867024"/>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67705" y="2324100"/>
            <a:ext cx="972556" cy="2867024"/>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66080" y="2324100"/>
            <a:ext cx="1102288" cy="2867024"/>
          </a:xfrm>
          <a:prstGeom prst="rect">
            <a:avLst/>
          </a:prstGeom>
        </p:spPr>
      </p:pic>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1560" y="2324100"/>
            <a:ext cx="989680" cy="2867024"/>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80976" y="1457324"/>
            <a:ext cx="843074" cy="3733799"/>
          </a:xfrm>
          <a:prstGeom prst="rect">
            <a:avLst/>
          </a:prstGeom>
        </p:spPr>
      </p:pic>
    </p:spTree>
    <p:extLst>
      <p:ext uri="{BB962C8B-B14F-4D97-AF65-F5344CB8AC3E}">
        <p14:creationId xmlns:p14="http://schemas.microsoft.com/office/powerpoint/2010/main" val="2543250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8" name="Rectangle: Rounded Corners 11">
            <a:extLst>
              <a:ext uri="{FF2B5EF4-FFF2-40B4-BE49-F238E27FC236}">
                <a16:creationId xmlns:a16="http://schemas.microsoft.com/office/drawing/2014/main" id="{E72A1580-977E-4A81-BDD6-81944D43756D}"/>
              </a:ext>
            </a:extLst>
          </p:cNvPr>
          <p:cNvSpPr/>
          <p:nvPr/>
        </p:nvSpPr>
        <p:spPr>
          <a:xfrm>
            <a:off x="814388" y="935068"/>
            <a:ext cx="7515225" cy="1092055"/>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When we see -</a:t>
            </a:r>
            <a:r>
              <a:rPr lang="en-GB" b="1" dirty="0" err="1">
                <a:solidFill>
                  <a:schemeClr val="tx1"/>
                </a:solidFill>
                <a:latin typeface="Twinkl" pitchFamily="50" charset="0"/>
              </a:rPr>
              <a:t>tion</a:t>
            </a:r>
            <a:r>
              <a:rPr lang="en-GB" dirty="0">
                <a:solidFill>
                  <a:schemeClr val="tx1"/>
                </a:solidFill>
                <a:latin typeface="Twinkl" pitchFamily="50" charset="0"/>
              </a:rPr>
              <a:t> in a word, it makes the sound /shun/.</a:t>
            </a:r>
          </a:p>
          <a:p>
            <a:pPr lvl="0" algn="ctr"/>
            <a:endParaRPr lang="en-GB" dirty="0">
              <a:solidFill>
                <a:schemeClr val="tx1"/>
              </a:solidFill>
              <a:latin typeface="Twinkl" pitchFamily="50" charset="0"/>
            </a:endParaRPr>
          </a:p>
          <a:p>
            <a:pPr lvl="0" algn="ctr"/>
            <a:r>
              <a:rPr lang="en-GB" dirty="0">
                <a:solidFill>
                  <a:schemeClr val="tx1"/>
                </a:solidFill>
                <a:latin typeface="Twinkl" pitchFamily="50" charset="0"/>
              </a:rPr>
              <a:t>Look at these words below:</a:t>
            </a:r>
          </a:p>
        </p:txBody>
      </p:sp>
      <p:sp>
        <p:nvSpPr>
          <p:cNvPr id="9" name="Rectangle 8">
            <a:extLst>
              <a:ext uri="{FF2B5EF4-FFF2-40B4-BE49-F238E27FC236}">
                <a16:creationId xmlns:a16="http://schemas.microsoft.com/office/drawing/2014/main" id="{C30576ED-3410-4BE3-B728-F7602B508FDE}"/>
              </a:ext>
            </a:extLst>
          </p:cNvPr>
          <p:cNvSpPr/>
          <p:nvPr/>
        </p:nvSpPr>
        <p:spPr>
          <a:xfrm>
            <a:off x="-324544" y="2650181"/>
            <a:ext cx="9577064" cy="3234456"/>
          </a:xfrm>
          <a:prstGeom prst="rect">
            <a:avLst/>
          </a:prstGeom>
          <a:solidFill>
            <a:schemeClr val="bg1"/>
          </a:solidFill>
          <a:ln w="571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3207DE2-DC94-48A9-BF44-0AB04F0B5574}"/>
              </a:ext>
            </a:extLst>
          </p:cNvPr>
          <p:cNvSpPr txBox="1"/>
          <p:nvPr/>
        </p:nvSpPr>
        <p:spPr>
          <a:xfrm>
            <a:off x="1825306" y="2800549"/>
            <a:ext cx="5455288" cy="707886"/>
          </a:xfrm>
          <a:prstGeom prst="rect">
            <a:avLst/>
          </a:prstGeom>
          <a:noFill/>
        </p:spPr>
        <p:txBody>
          <a:bodyPr wrap="square" rtlCol="0">
            <a:spAutoFit/>
          </a:bodyPr>
          <a:lstStyle/>
          <a:p>
            <a:pPr algn="ctr"/>
            <a:r>
              <a:rPr lang="en-GB" sz="4000" b="1" dirty="0"/>
              <a:t>atten</a:t>
            </a:r>
            <a:r>
              <a:rPr lang="en-GB" sz="4000" b="1" dirty="0">
                <a:solidFill>
                  <a:schemeClr val="accent6"/>
                </a:solidFill>
              </a:rPr>
              <a:t>tion</a:t>
            </a:r>
            <a:r>
              <a:rPr lang="en-GB" sz="4000" b="1" dirty="0"/>
              <a:t> </a:t>
            </a:r>
          </a:p>
        </p:txBody>
      </p:sp>
      <p:sp>
        <p:nvSpPr>
          <p:cNvPr id="12" name="TextBox 11">
            <a:extLst>
              <a:ext uri="{FF2B5EF4-FFF2-40B4-BE49-F238E27FC236}">
                <a16:creationId xmlns:a16="http://schemas.microsoft.com/office/drawing/2014/main" id="{83207DE2-DC94-48A9-BF44-0AB04F0B5574}"/>
              </a:ext>
            </a:extLst>
          </p:cNvPr>
          <p:cNvSpPr txBox="1"/>
          <p:nvPr/>
        </p:nvSpPr>
        <p:spPr>
          <a:xfrm>
            <a:off x="1825306" y="3531389"/>
            <a:ext cx="5455288" cy="707886"/>
          </a:xfrm>
          <a:prstGeom prst="rect">
            <a:avLst/>
          </a:prstGeom>
          <a:noFill/>
        </p:spPr>
        <p:txBody>
          <a:bodyPr wrap="square" rtlCol="0">
            <a:spAutoFit/>
          </a:bodyPr>
          <a:lstStyle/>
          <a:p>
            <a:pPr algn="ctr"/>
            <a:r>
              <a:rPr lang="en-GB" sz="4000" b="1" dirty="0"/>
              <a:t>po</a:t>
            </a:r>
            <a:r>
              <a:rPr lang="en-GB" sz="4000" b="1" dirty="0">
                <a:solidFill>
                  <a:schemeClr val="accent6"/>
                </a:solidFill>
              </a:rPr>
              <a:t>tion</a:t>
            </a:r>
            <a:r>
              <a:rPr lang="en-GB" sz="4000" b="1" dirty="0"/>
              <a:t> </a:t>
            </a:r>
          </a:p>
        </p:txBody>
      </p:sp>
      <p:sp>
        <p:nvSpPr>
          <p:cNvPr id="13" name="TextBox 12">
            <a:extLst>
              <a:ext uri="{FF2B5EF4-FFF2-40B4-BE49-F238E27FC236}">
                <a16:creationId xmlns:a16="http://schemas.microsoft.com/office/drawing/2014/main" id="{83207DE2-DC94-48A9-BF44-0AB04F0B5574}"/>
              </a:ext>
            </a:extLst>
          </p:cNvPr>
          <p:cNvSpPr txBox="1"/>
          <p:nvPr/>
        </p:nvSpPr>
        <p:spPr>
          <a:xfrm>
            <a:off x="1825306" y="4262229"/>
            <a:ext cx="5455288" cy="707886"/>
          </a:xfrm>
          <a:prstGeom prst="rect">
            <a:avLst/>
          </a:prstGeom>
          <a:noFill/>
        </p:spPr>
        <p:txBody>
          <a:bodyPr wrap="square" rtlCol="0">
            <a:spAutoFit/>
          </a:bodyPr>
          <a:lstStyle/>
          <a:p>
            <a:pPr algn="ctr"/>
            <a:r>
              <a:rPr lang="en-GB" sz="4000" b="1" dirty="0"/>
              <a:t>sec</a:t>
            </a:r>
            <a:r>
              <a:rPr lang="en-GB" sz="4000" b="1" dirty="0">
                <a:solidFill>
                  <a:schemeClr val="accent6"/>
                </a:solidFill>
              </a:rPr>
              <a:t>tion</a:t>
            </a:r>
            <a:r>
              <a:rPr lang="en-GB" sz="4000" b="1" dirty="0"/>
              <a:t> </a:t>
            </a:r>
          </a:p>
        </p:txBody>
      </p:sp>
      <p:sp>
        <p:nvSpPr>
          <p:cNvPr id="14" name="TextBox 13">
            <a:extLst>
              <a:ext uri="{FF2B5EF4-FFF2-40B4-BE49-F238E27FC236}">
                <a16:creationId xmlns:a16="http://schemas.microsoft.com/office/drawing/2014/main" id="{83207DE2-DC94-48A9-BF44-0AB04F0B5574}"/>
              </a:ext>
            </a:extLst>
          </p:cNvPr>
          <p:cNvSpPr txBox="1"/>
          <p:nvPr/>
        </p:nvSpPr>
        <p:spPr>
          <a:xfrm>
            <a:off x="1825306" y="4993068"/>
            <a:ext cx="5455288" cy="707886"/>
          </a:xfrm>
          <a:prstGeom prst="rect">
            <a:avLst/>
          </a:prstGeom>
          <a:noFill/>
        </p:spPr>
        <p:txBody>
          <a:bodyPr wrap="square" rtlCol="0">
            <a:spAutoFit/>
          </a:bodyPr>
          <a:lstStyle/>
          <a:p>
            <a:pPr algn="ctr"/>
            <a:r>
              <a:rPr lang="en-GB" sz="4000" b="1" dirty="0"/>
              <a:t>men</a:t>
            </a:r>
            <a:r>
              <a:rPr lang="en-GB" sz="4000" b="1" dirty="0">
                <a:solidFill>
                  <a:schemeClr val="accent6"/>
                </a:solidFill>
              </a:rPr>
              <a:t>tion</a:t>
            </a:r>
            <a:r>
              <a:rPr lang="en-GB" sz="4000" b="1" dirty="0"/>
              <a:t> </a:t>
            </a:r>
          </a:p>
        </p:txBody>
      </p:sp>
    </p:spTree>
    <p:extLst>
      <p:ext uri="{BB962C8B-B14F-4D97-AF65-F5344CB8AC3E}">
        <p14:creationId xmlns:p14="http://schemas.microsoft.com/office/powerpoint/2010/main" val="375195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8" name="Rectangle: Rounded Corners 11">
            <a:extLst>
              <a:ext uri="{FF2B5EF4-FFF2-40B4-BE49-F238E27FC236}">
                <a16:creationId xmlns:a16="http://schemas.microsoft.com/office/drawing/2014/main" id="{E72A1580-977E-4A81-BDD6-81944D43756D}"/>
              </a:ext>
            </a:extLst>
          </p:cNvPr>
          <p:cNvSpPr/>
          <p:nvPr/>
        </p:nvSpPr>
        <p:spPr>
          <a:xfrm>
            <a:off x="814388" y="935069"/>
            <a:ext cx="7515225" cy="912782"/>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Kit and Sam can hear some dogs barking. Can you read the words containing -</a:t>
            </a:r>
            <a:r>
              <a:rPr lang="en-GB" b="1" dirty="0" err="1">
                <a:solidFill>
                  <a:schemeClr val="tx1"/>
                </a:solidFill>
                <a:latin typeface="Twinkl" pitchFamily="50" charset="0"/>
              </a:rPr>
              <a:t>tion</a:t>
            </a:r>
            <a:r>
              <a:rPr lang="en-GB" dirty="0">
                <a:solidFill>
                  <a:schemeClr val="tx1"/>
                </a:solidFill>
                <a:latin typeface="Twinkl" pitchFamily="50" charset="0"/>
              </a:rPr>
              <a:t>? Click on the dogs to reveal a word to read.</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0294" y="2295525"/>
            <a:ext cx="3092926" cy="6477000"/>
          </a:xfrm>
          <a:prstGeom prst="rect">
            <a:avLst/>
          </a:prstGeom>
        </p:spPr>
      </p:pic>
    </p:spTree>
    <p:extLst>
      <p:ext uri="{BB962C8B-B14F-4D97-AF65-F5344CB8AC3E}">
        <p14:creationId xmlns:p14="http://schemas.microsoft.com/office/powerpoint/2010/main" val="139056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7284" y="904875"/>
            <a:ext cx="1009749" cy="211455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813" y="3543300"/>
            <a:ext cx="1720130" cy="24003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45321" y="2316903"/>
            <a:ext cx="1464679" cy="204554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4659" y="904875"/>
            <a:ext cx="1910175" cy="1917352"/>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02530" y="4162425"/>
            <a:ext cx="2134516" cy="1981200"/>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7046" y="2645622"/>
            <a:ext cx="1729638" cy="2097828"/>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2887" y="4129087"/>
            <a:ext cx="1164959" cy="2047875"/>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306479" y="802111"/>
            <a:ext cx="2217571" cy="1798777"/>
          </a:xfrm>
          <a:prstGeom prst="rect">
            <a:avLst/>
          </a:prstGeom>
        </p:spPr>
      </p:pic>
      <p:sp>
        <p:nvSpPr>
          <p:cNvPr id="15" name="Rounded Rectangle 14"/>
          <p:cNvSpPr/>
          <p:nvPr/>
        </p:nvSpPr>
        <p:spPr>
          <a:xfrm>
            <a:off x="728938" y="1514368"/>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6" name="Rounded Rectangle 15"/>
          <p:cNvSpPr/>
          <p:nvPr/>
        </p:nvSpPr>
        <p:spPr>
          <a:xfrm>
            <a:off x="592923" y="4549297"/>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a:t>
            </a:r>
          </a:p>
        </p:txBody>
      </p:sp>
      <p:sp>
        <p:nvSpPr>
          <p:cNvPr id="17" name="Rounded Rectangle 16"/>
          <p:cNvSpPr/>
          <p:nvPr/>
        </p:nvSpPr>
        <p:spPr>
          <a:xfrm>
            <a:off x="2345321" y="3083665"/>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a:t>
            </a:r>
          </a:p>
        </p:txBody>
      </p:sp>
      <p:sp>
        <p:nvSpPr>
          <p:cNvPr id="18" name="Rounded Rectangle 17"/>
          <p:cNvSpPr/>
          <p:nvPr/>
        </p:nvSpPr>
        <p:spPr>
          <a:xfrm>
            <a:off x="3572844" y="1514369"/>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portion</a:t>
            </a:r>
          </a:p>
        </p:txBody>
      </p:sp>
      <p:sp>
        <p:nvSpPr>
          <p:cNvPr id="19" name="Rounded Rectangle 18"/>
          <p:cNvSpPr/>
          <p:nvPr/>
        </p:nvSpPr>
        <p:spPr>
          <a:xfrm>
            <a:off x="6438531" y="1514369"/>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fiction</a:t>
            </a:r>
          </a:p>
        </p:txBody>
      </p:sp>
      <p:sp>
        <p:nvSpPr>
          <p:cNvPr id="20" name="Rounded Rectangle 19"/>
          <p:cNvSpPr/>
          <p:nvPr/>
        </p:nvSpPr>
        <p:spPr>
          <a:xfrm>
            <a:off x="5451531" y="3083665"/>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station</a:t>
            </a:r>
          </a:p>
        </p:txBody>
      </p:sp>
      <p:sp>
        <p:nvSpPr>
          <p:cNvPr id="21" name="Rounded Rectangle 20"/>
          <p:cNvSpPr/>
          <p:nvPr/>
        </p:nvSpPr>
        <p:spPr>
          <a:xfrm>
            <a:off x="3512031" y="4562974"/>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location</a:t>
            </a:r>
          </a:p>
        </p:txBody>
      </p:sp>
      <p:sp>
        <p:nvSpPr>
          <p:cNvPr id="22" name="Rounded Rectangle 21"/>
          <p:cNvSpPr/>
          <p:nvPr/>
        </p:nvSpPr>
        <p:spPr>
          <a:xfrm>
            <a:off x="6396349" y="4586068"/>
            <a:ext cx="2029910" cy="82634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option</a:t>
            </a:r>
          </a:p>
        </p:txBody>
      </p:sp>
    </p:spTree>
    <p:extLst>
      <p:ext uri="{BB962C8B-B14F-4D97-AF65-F5344CB8AC3E}">
        <p14:creationId xmlns:p14="http://schemas.microsoft.com/office/powerpoint/2010/main" val="2809707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nextCondLst>
                <p:cond evt="onClick" delay="0">
                  <p:tgtEl>
                    <p:spTgt spid="2"/>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nodeType="withEffect">
                                  <p:stCondLst>
                                    <p:cond delay="0"/>
                                  </p:stCondLst>
                                  <p:childTnLst>
                                    <p:animEffect transition="out" filter="fade">
                                      <p:cBhvr>
                                        <p:cTn id="15" dur="500"/>
                                        <p:tgtEl>
                                          <p:spTgt spid="9"/>
                                        </p:tgtEl>
                                      </p:cBhvr>
                                    </p:animEffect>
                                    <p:set>
                                      <p:cBhvr>
                                        <p:cTn id="16" dur="1" fill="hold">
                                          <p:stCondLst>
                                            <p:cond delay="499"/>
                                          </p:stCondLst>
                                        </p:cTn>
                                        <p:tgtEl>
                                          <p:spTgt spid="9"/>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withEffect">
                                  <p:stCondLst>
                                    <p:cond delay="0"/>
                                  </p:stCondLst>
                                  <p:childTnLst>
                                    <p:animEffect transition="out" filter="fade">
                                      <p:cBhvr>
                                        <p:cTn id="24" dur="500"/>
                                        <p:tgtEl>
                                          <p:spTgt spid="13"/>
                                        </p:tgtEl>
                                      </p:cBhvr>
                                    </p:animEffect>
                                    <p:set>
                                      <p:cBhvr>
                                        <p:cTn id="25" dur="1" fill="hold">
                                          <p:stCondLst>
                                            <p:cond delay="499"/>
                                          </p:stCondLst>
                                        </p:cTn>
                                        <p:tgtEl>
                                          <p:spTgt spid="13"/>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nextCondLst>
                <p:cond evt="onClick" delay="0">
                  <p:tgtEl>
                    <p:spTgt spid="13"/>
                  </p:tgtEl>
                </p:cond>
              </p:nextCondLst>
            </p:seq>
            <p:seq concurrent="1" nextAc="seek">
              <p:cTn id="29" restart="whenNotActive" fill="hold" evtFilter="cancelBubble" nodeType="interactiveSeq">
                <p:stCondLst>
                  <p:cond evt="onClick" delay="0">
                    <p:tgtEl>
                      <p:spTgt spid="7"/>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nodeType="withEffect">
                                  <p:stCondLst>
                                    <p:cond delay="0"/>
                                  </p:stCondLst>
                                  <p:childTnLst>
                                    <p:animEffect transition="out" filter="fade">
                                      <p:cBhvr>
                                        <p:cTn id="33" dur="500"/>
                                        <p:tgtEl>
                                          <p:spTgt spid="7"/>
                                        </p:tgtEl>
                                      </p:cBhvr>
                                    </p:animEffect>
                                    <p:set>
                                      <p:cBhvr>
                                        <p:cTn id="34" dur="1" fill="hold">
                                          <p:stCondLst>
                                            <p:cond delay="499"/>
                                          </p:stCondLst>
                                        </p:cTn>
                                        <p:tgtEl>
                                          <p:spTgt spid="7"/>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nextCondLst>
                <p:cond evt="onClick" delay="0">
                  <p:tgtEl>
                    <p:spTgt spid="7"/>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with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childTnLst>
              </p:cTn>
              <p:nextCondLst>
                <p:cond evt="onClick" delay="0">
                  <p:tgtEl>
                    <p:spTgt spid="11"/>
                  </p:tgtEl>
                </p:cond>
              </p:nextCondLst>
            </p:seq>
            <p:seq concurrent="1" nextAc="seek">
              <p:cTn id="47" restart="whenNotActive" fill="hold" evtFilter="cancelBubble" nodeType="interactiveSeq">
                <p:stCondLst>
                  <p:cond evt="onClick" delay="0">
                    <p:tgtEl>
                      <p:spTgt spid="3"/>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nodeType="withEffect">
                                  <p:stCondLst>
                                    <p:cond delay="0"/>
                                  </p:stCondLst>
                                  <p:childTnLst>
                                    <p:animEffect transition="out" filter="fade">
                                      <p:cBhvr>
                                        <p:cTn id="51" dur="500"/>
                                        <p:tgtEl>
                                          <p:spTgt spid="3"/>
                                        </p:tgtEl>
                                      </p:cBhvr>
                                    </p:animEffect>
                                    <p:set>
                                      <p:cBhvr>
                                        <p:cTn id="52" dur="1" fill="hold">
                                          <p:stCondLst>
                                            <p:cond delay="499"/>
                                          </p:stCondLst>
                                        </p:cTn>
                                        <p:tgtEl>
                                          <p:spTgt spid="3"/>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nextCondLst>
                <p:cond evt="onClick" delay="0">
                  <p:tgtEl>
                    <p:spTgt spid="3"/>
                  </p:tgtEl>
                </p:cond>
              </p:nextCondLst>
            </p:seq>
            <p:seq concurrent="1" nextAc="seek">
              <p:cTn id="56" restart="whenNotActive" fill="hold" evtFilter="cancelBubble" nodeType="interactiveSeq">
                <p:stCondLst>
                  <p:cond evt="onClick" delay="0">
                    <p:tgtEl>
                      <p:spTgt spid="10"/>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withEffect">
                                  <p:stCondLst>
                                    <p:cond delay="0"/>
                                  </p:stCondLst>
                                  <p:childTnLst>
                                    <p:animEffect transition="out" filter="fade">
                                      <p:cBhvr>
                                        <p:cTn id="60" dur="500"/>
                                        <p:tgtEl>
                                          <p:spTgt spid="10"/>
                                        </p:tgtEl>
                                      </p:cBhvr>
                                    </p:animEffect>
                                    <p:set>
                                      <p:cBhvr>
                                        <p:cTn id="61" dur="1" fill="hold">
                                          <p:stCondLst>
                                            <p:cond delay="499"/>
                                          </p:stCondLst>
                                        </p:cTn>
                                        <p:tgtEl>
                                          <p:spTgt spid="10"/>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childTnLst>
                          </p:cTn>
                        </p:par>
                      </p:childTnLst>
                    </p:cTn>
                  </p:par>
                </p:childTnLst>
              </p:cTn>
              <p:nextCondLst>
                <p:cond evt="onClick" delay="0">
                  <p:tgtEl>
                    <p:spTgt spid="10"/>
                  </p:tgtEl>
                </p:cond>
              </p:nextCondLst>
            </p:seq>
            <p:seq concurrent="1" nextAc="seek">
              <p:cTn id="65" restart="whenNotActive" fill="hold" evtFilter="cancelBubble" nodeType="interactiveSeq">
                <p:stCondLst>
                  <p:cond evt="onClick" delay="0">
                    <p:tgtEl>
                      <p:spTgt spid="12"/>
                    </p:tgtEl>
                  </p:cond>
                </p:stCondLst>
                <p:endSync evt="end" delay="0">
                  <p:rtn val="all"/>
                </p:endSync>
                <p:childTnLst>
                  <p:par>
                    <p:cTn id="66" fill="hold">
                      <p:stCondLst>
                        <p:cond delay="0"/>
                      </p:stCondLst>
                      <p:childTnLst>
                        <p:par>
                          <p:cTn id="67" fill="hold">
                            <p:stCondLst>
                              <p:cond delay="0"/>
                            </p:stCondLst>
                            <p:childTnLst>
                              <p:par>
                                <p:cTn id="68" presetID="10" presetClass="exit" presetSubtype="0" fill="hold" nodeType="withEffect">
                                  <p:stCondLst>
                                    <p:cond delay="0"/>
                                  </p:stCondLst>
                                  <p:childTnLst>
                                    <p:animEffect transition="out" filter="fade">
                                      <p:cBhvr>
                                        <p:cTn id="69" dur="500"/>
                                        <p:tgtEl>
                                          <p:spTgt spid="12"/>
                                        </p:tgtEl>
                                      </p:cBhvr>
                                    </p:animEffect>
                                    <p:set>
                                      <p:cBhvr>
                                        <p:cTn id="70" dur="1" fill="hold">
                                          <p:stCondLst>
                                            <p:cond delay="499"/>
                                          </p:stCondLst>
                                        </p:cTn>
                                        <p:tgtEl>
                                          <p:spTgt spid="12"/>
                                        </p:tgtEl>
                                        <p:attrNameLst>
                                          <p:attrName>style.visibility</p:attrName>
                                        </p:attrNameLst>
                                      </p:cBhvr>
                                      <p:to>
                                        <p:strVal val="hidden"/>
                                      </p:to>
                                    </p:se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childTnLst>
                          </p:cTn>
                        </p:par>
                      </p:childTnLst>
                    </p:cTn>
                  </p:par>
                </p:childTnLst>
              </p:cTn>
              <p:nextCondLst>
                <p:cond evt="onClick" delay="0">
                  <p:tgtEl>
                    <p:spTgt spid="12"/>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7" name="Title 1">
            <a:extLst>
              <a:ext uri="{FF2B5EF4-FFF2-40B4-BE49-F238E27FC236}">
                <a16:creationId xmlns:a16="http://schemas.microsoft.com/office/drawing/2014/main" id="{572F6CEF-B831-4E83-AF3B-7E884E56517C}"/>
              </a:ext>
            </a:extLst>
          </p:cNvPr>
          <p:cNvSpPr>
            <a:spLocks noGrp="1"/>
          </p:cNvSpPr>
          <p:nvPr>
            <p:ph type="title"/>
          </p:nvPr>
        </p:nvSpPr>
        <p:spPr>
          <a:xfrm>
            <a:off x="457200" y="479425"/>
            <a:ext cx="8220075" cy="993775"/>
          </a:xfrm>
        </p:spPr>
        <p:txBody>
          <a:bodyPr/>
          <a:lstStyle/>
          <a:p>
            <a:pPr eaLnBrk="1" hangingPunct="1"/>
            <a:r>
              <a:rPr lang="en-GB" altLang="en-US" dirty="0"/>
              <a:t>Reception Noticeboard</a:t>
            </a:r>
          </a:p>
        </p:txBody>
      </p:sp>
      <p:sp>
        <p:nvSpPr>
          <p:cNvPr id="11" name="Rectangle: Rounded Corners 6">
            <a:extLst>
              <a:ext uri="{FF2B5EF4-FFF2-40B4-BE49-F238E27FC236}">
                <a16:creationId xmlns:a16="http://schemas.microsoft.com/office/drawing/2014/main" id="{A1686066-D723-44E7-A96F-0141C27F064D}"/>
              </a:ext>
            </a:extLst>
          </p:cNvPr>
          <p:cNvSpPr/>
          <p:nvPr/>
        </p:nvSpPr>
        <p:spPr>
          <a:xfrm>
            <a:off x="809624" y="1473200"/>
            <a:ext cx="7515225" cy="1098549"/>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The class are in the reception room, looking at the notice board.</a:t>
            </a:r>
          </a:p>
          <a:p>
            <a:pPr algn="ctr"/>
            <a:endParaRPr lang="en-GB" dirty="0">
              <a:solidFill>
                <a:schemeClr val="tx1"/>
              </a:solidFill>
              <a:latin typeface="Twinkl" pitchFamily="50" charset="0"/>
            </a:endParaRPr>
          </a:p>
          <a:p>
            <a:pPr algn="ctr"/>
            <a:r>
              <a:rPr lang="en-GB" dirty="0">
                <a:solidFill>
                  <a:schemeClr val="tx1"/>
                </a:solidFill>
                <a:latin typeface="Twinkl" pitchFamily="50" charset="0"/>
              </a:rPr>
              <a:t>Can you match the words to the right notices?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7848" y="2778782"/>
            <a:ext cx="4118227" cy="337436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860" y="3781424"/>
            <a:ext cx="2719597" cy="4946649"/>
          </a:xfrm>
          <a:prstGeom prst="rect">
            <a:avLst/>
          </a:prstGeom>
        </p:spPr>
      </p:pic>
    </p:spTree>
    <p:extLst>
      <p:ext uri="{BB962C8B-B14F-4D97-AF65-F5344CB8AC3E}">
        <p14:creationId xmlns:p14="http://schemas.microsoft.com/office/powerpoint/2010/main" val="2182773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3899" y="1718001"/>
            <a:ext cx="1853484" cy="1838325"/>
          </a:xfrm>
          <a:prstGeom prst="rect">
            <a:avLst/>
          </a:prstGeom>
        </p:spPr>
      </p:pic>
      <p:sp>
        <p:nvSpPr>
          <p:cNvPr id="6" name="Explosion 2 5"/>
          <p:cNvSpPr/>
          <p:nvPr/>
        </p:nvSpPr>
        <p:spPr>
          <a:xfrm rot="2504889">
            <a:off x="3600451" y="3837138"/>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Tree>
    <p:extLst>
      <p:ext uri="{BB962C8B-B14F-4D97-AF65-F5344CB8AC3E}">
        <p14:creationId xmlns:p14="http://schemas.microsoft.com/office/powerpoint/2010/main" val="24763055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2"/>
                                        </p:tgtEl>
                                        <p:attrNameLst>
                                          <p:attrName>r</p:attrName>
                                        </p:attrNameLst>
                                      </p:cBhvr>
                                    </p:animRot>
                                    <p:animRot by="-240000">
                                      <p:cBhvr>
                                        <p:cTn id="7" dur="200" fill="hold">
                                          <p:stCondLst>
                                            <p:cond delay="200"/>
                                          </p:stCondLst>
                                        </p:cTn>
                                        <p:tgtEl>
                                          <p:spTgt spid="12"/>
                                        </p:tgtEl>
                                        <p:attrNameLst>
                                          <p:attrName>r</p:attrName>
                                        </p:attrNameLst>
                                      </p:cBhvr>
                                    </p:animRot>
                                    <p:animRot by="240000">
                                      <p:cBhvr>
                                        <p:cTn id="8" dur="200" fill="hold">
                                          <p:stCondLst>
                                            <p:cond delay="400"/>
                                          </p:stCondLst>
                                        </p:cTn>
                                        <p:tgtEl>
                                          <p:spTgt spid="12"/>
                                        </p:tgtEl>
                                        <p:attrNameLst>
                                          <p:attrName>r</p:attrName>
                                        </p:attrNameLst>
                                      </p:cBhvr>
                                    </p:animRot>
                                    <p:animRot by="-240000">
                                      <p:cBhvr>
                                        <p:cTn id="9" dur="200" fill="hold">
                                          <p:stCondLst>
                                            <p:cond delay="600"/>
                                          </p:stCondLst>
                                        </p:cTn>
                                        <p:tgtEl>
                                          <p:spTgt spid="12"/>
                                        </p:tgtEl>
                                        <p:attrNameLst>
                                          <p:attrName>r</p:attrName>
                                        </p:attrNameLst>
                                      </p:cBhvr>
                                    </p:animRot>
                                    <p:animRot by="120000">
                                      <p:cBhvr>
                                        <p:cTn id="1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6" presetClass="entr" presetSubtype="32" fill="hold" grpId="1"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750"/>
                                        <p:tgtEl>
                                          <p:spTgt spid="6"/>
                                        </p:tgtEl>
                                      </p:cBhvr>
                                    </p:animEffect>
                                  </p:childTnLst>
                                </p:cTn>
                              </p:par>
                            </p:childTnLst>
                          </p:cTn>
                        </p:par>
                      </p:childTnLst>
                    </p:cTn>
                  </p:par>
                </p:childTnLst>
              </p:cTn>
              <p:nextCondLst>
                <p:cond evt="onClick" delay="0">
                  <p:tgtEl>
                    <p:spTgt spid="14"/>
                  </p:tgtEl>
                </p:cond>
              </p:nextCondLst>
            </p:seq>
            <p:seq concurrent="1" nextAc="seek">
              <p:cTn id="17" restart="whenNotActive" fill="hold" evtFilter="cancelBubble" nodeType="interactiveSeq">
                <p:stCondLst>
                  <p:cond evt="onClick" delay="0">
                    <p:tgtEl>
                      <p:spTgt spid="13"/>
                    </p:tgtEl>
                  </p:cond>
                </p:stCondLst>
                <p:endSync evt="end" delay="0">
                  <p:rtn val="all"/>
                </p:endSync>
                <p:childTnLst>
                  <p:par>
                    <p:cTn id="18" fill="hold">
                      <p:stCondLst>
                        <p:cond delay="0"/>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13"/>
                                        </p:tgtEl>
                                        <p:attrNameLst>
                                          <p:attrName>r</p:attrName>
                                        </p:attrNameLst>
                                      </p:cBhvr>
                                    </p:animRot>
                                    <p:animRot by="-240000">
                                      <p:cBhvr>
                                        <p:cTn id="22" dur="200" fill="hold">
                                          <p:stCondLst>
                                            <p:cond delay="200"/>
                                          </p:stCondLst>
                                        </p:cTn>
                                        <p:tgtEl>
                                          <p:spTgt spid="13"/>
                                        </p:tgtEl>
                                        <p:attrNameLst>
                                          <p:attrName>r</p:attrName>
                                        </p:attrNameLst>
                                      </p:cBhvr>
                                    </p:animRot>
                                    <p:animRot by="240000">
                                      <p:cBhvr>
                                        <p:cTn id="23" dur="200" fill="hold">
                                          <p:stCondLst>
                                            <p:cond delay="400"/>
                                          </p:stCondLst>
                                        </p:cTn>
                                        <p:tgtEl>
                                          <p:spTgt spid="13"/>
                                        </p:tgtEl>
                                        <p:attrNameLst>
                                          <p:attrName>r</p:attrName>
                                        </p:attrNameLst>
                                      </p:cBhvr>
                                    </p:animRot>
                                    <p:animRot by="-240000">
                                      <p:cBhvr>
                                        <p:cTn id="24" dur="200" fill="hold">
                                          <p:stCondLst>
                                            <p:cond delay="600"/>
                                          </p:stCondLst>
                                        </p:cTn>
                                        <p:tgtEl>
                                          <p:spTgt spid="13"/>
                                        </p:tgtEl>
                                        <p:attrNameLst>
                                          <p:attrName>r</p:attrName>
                                        </p:attrNameLst>
                                      </p:cBhvr>
                                    </p:animRot>
                                    <p:animRot by="120000">
                                      <p:cBhvr>
                                        <p:cTn id="25"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26" restart="whenNotActive" fill="hold" evtFilter="cancelBubble" nodeType="interactiveSeq">
                <p:stCondLst>
                  <p:cond evt="onClick" delay="0">
                    <p:tgtEl>
                      <p:spTgt spid="15"/>
                    </p:tgtEl>
                  </p:cond>
                </p:stCondLst>
                <p:endSync evt="end" delay="0">
                  <p:rtn val="all"/>
                </p:endSync>
                <p:childTnLst>
                  <p:par>
                    <p:cTn id="27" fill="hold">
                      <p:stCondLst>
                        <p:cond delay="0"/>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35" restart="whenNotActive" fill="hold" evtFilter="cancelBubble" nodeType="interactiveSeq">
                <p:stCondLst>
                  <p:cond evt="onClick" delay="0">
                    <p:tgtEl>
                      <p:spTgt spid="17"/>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0" nodeType="clickEffect">
                                  <p:stCondLst>
                                    <p:cond delay="0"/>
                                  </p:stCondLst>
                                  <p:childTnLst>
                                    <p:animRot by="120000">
                                      <p:cBhvr>
                                        <p:cTn id="39" dur="100" fill="hold">
                                          <p:stCondLst>
                                            <p:cond delay="0"/>
                                          </p:stCondLst>
                                        </p:cTn>
                                        <p:tgtEl>
                                          <p:spTgt spid="17"/>
                                        </p:tgtEl>
                                        <p:attrNameLst>
                                          <p:attrName>r</p:attrName>
                                        </p:attrNameLst>
                                      </p:cBhvr>
                                    </p:animRot>
                                    <p:animRot by="-240000">
                                      <p:cBhvr>
                                        <p:cTn id="40" dur="200" fill="hold">
                                          <p:stCondLst>
                                            <p:cond delay="200"/>
                                          </p:stCondLst>
                                        </p:cTn>
                                        <p:tgtEl>
                                          <p:spTgt spid="17"/>
                                        </p:tgtEl>
                                        <p:attrNameLst>
                                          <p:attrName>r</p:attrName>
                                        </p:attrNameLst>
                                      </p:cBhvr>
                                    </p:animRot>
                                    <p:animRot by="240000">
                                      <p:cBhvr>
                                        <p:cTn id="41" dur="200" fill="hold">
                                          <p:stCondLst>
                                            <p:cond delay="400"/>
                                          </p:stCondLst>
                                        </p:cTn>
                                        <p:tgtEl>
                                          <p:spTgt spid="17"/>
                                        </p:tgtEl>
                                        <p:attrNameLst>
                                          <p:attrName>r</p:attrName>
                                        </p:attrNameLst>
                                      </p:cBhvr>
                                    </p:animRot>
                                    <p:animRot by="-240000">
                                      <p:cBhvr>
                                        <p:cTn id="42" dur="200" fill="hold">
                                          <p:stCondLst>
                                            <p:cond delay="600"/>
                                          </p:stCondLst>
                                        </p:cTn>
                                        <p:tgtEl>
                                          <p:spTgt spid="17"/>
                                        </p:tgtEl>
                                        <p:attrNameLst>
                                          <p:attrName>r</p:attrName>
                                        </p:attrNameLst>
                                      </p:cBhvr>
                                    </p:animRot>
                                    <p:animRot by="120000">
                                      <p:cBhvr>
                                        <p:cTn id="43"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seq concurrent="1" nextAc="seek">
              <p:cTn id="44" restart="whenNotActive" fill="hold" evtFilter="cancelBubble" nodeType="interactiveSeq">
                <p:stCondLst>
                  <p:cond evt="onClick" delay="0">
                    <p:tgtEl>
                      <p:spTgt spid="16"/>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6"/>
                                        </p:tgtEl>
                                        <p:attrNameLst>
                                          <p:attrName>r</p:attrName>
                                        </p:attrNameLst>
                                      </p:cBhvr>
                                    </p:animRot>
                                    <p:animRot by="-240000">
                                      <p:cBhvr>
                                        <p:cTn id="49" dur="200" fill="hold">
                                          <p:stCondLst>
                                            <p:cond delay="200"/>
                                          </p:stCondLst>
                                        </p:cTn>
                                        <p:tgtEl>
                                          <p:spTgt spid="16"/>
                                        </p:tgtEl>
                                        <p:attrNameLst>
                                          <p:attrName>r</p:attrName>
                                        </p:attrNameLst>
                                      </p:cBhvr>
                                    </p:animRot>
                                    <p:animRot by="240000">
                                      <p:cBhvr>
                                        <p:cTn id="50" dur="200" fill="hold">
                                          <p:stCondLst>
                                            <p:cond delay="400"/>
                                          </p:stCondLst>
                                        </p:cTn>
                                        <p:tgtEl>
                                          <p:spTgt spid="16"/>
                                        </p:tgtEl>
                                        <p:attrNameLst>
                                          <p:attrName>r</p:attrName>
                                        </p:attrNameLst>
                                      </p:cBhvr>
                                    </p:animRot>
                                    <p:animRot by="-240000">
                                      <p:cBhvr>
                                        <p:cTn id="51" dur="200" fill="hold">
                                          <p:stCondLst>
                                            <p:cond delay="600"/>
                                          </p:stCondLst>
                                        </p:cTn>
                                        <p:tgtEl>
                                          <p:spTgt spid="16"/>
                                        </p:tgtEl>
                                        <p:attrNameLst>
                                          <p:attrName>r</p:attrName>
                                        </p:attrNameLst>
                                      </p:cBhvr>
                                    </p:animRot>
                                    <p:animRot by="120000">
                                      <p:cBhvr>
                                        <p:cTn id="52"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5" grpId="0" animBg="1"/>
      <p:bldP spid="6" grpId="1" animBg="1"/>
      <p:bldP spid="12" grpId="0" animBg="1"/>
      <p:bldP spid="13" grpId="0" animBg="1"/>
      <p:bldP spid="16"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sp>
        <p:nvSpPr>
          <p:cNvPr id="6" name="Explosion 2 5"/>
          <p:cNvSpPr/>
          <p:nvPr/>
        </p:nvSpPr>
        <p:spPr>
          <a:xfrm rot="2504889">
            <a:off x="5814417" y="3837138"/>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8131" y="1509237"/>
            <a:ext cx="1707737" cy="2255853"/>
          </a:xfrm>
          <a:prstGeom prst="rect">
            <a:avLst/>
          </a:prstGeom>
        </p:spPr>
      </p:pic>
    </p:spTree>
    <p:extLst>
      <p:ext uri="{BB962C8B-B14F-4D97-AF65-F5344CB8AC3E}">
        <p14:creationId xmlns:p14="http://schemas.microsoft.com/office/powerpoint/2010/main" val="7553622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2"/>
                                        </p:tgtEl>
                                        <p:attrNameLst>
                                          <p:attrName>r</p:attrName>
                                        </p:attrNameLst>
                                      </p:cBhvr>
                                    </p:animRot>
                                    <p:animRot by="-240000">
                                      <p:cBhvr>
                                        <p:cTn id="7" dur="200" fill="hold">
                                          <p:stCondLst>
                                            <p:cond delay="200"/>
                                          </p:stCondLst>
                                        </p:cTn>
                                        <p:tgtEl>
                                          <p:spTgt spid="12"/>
                                        </p:tgtEl>
                                        <p:attrNameLst>
                                          <p:attrName>r</p:attrName>
                                        </p:attrNameLst>
                                      </p:cBhvr>
                                    </p:animRot>
                                    <p:animRot by="240000">
                                      <p:cBhvr>
                                        <p:cTn id="8" dur="200" fill="hold">
                                          <p:stCondLst>
                                            <p:cond delay="400"/>
                                          </p:stCondLst>
                                        </p:cTn>
                                        <p:tgtEl>
                                          <p:spTgt spid="12"/>
                                        </p:tgtEl>
                                        <p:attrNameLst>
                                          <p:attrName>r</p:attrName>
                                        </p:attrNameLst>
                                      </p:cBhvr>
                                    </p:animRot>
                                    <p:animRot by="-240000">
                                      <p:cBhvr>
                                        <p:cTn id="9" dur="200" fill="hold">
                                          <p:stCondLst>
                                            <p:cond delay="600"/>
                                          </p:stCondLst>
                                        </p:cTn>
                                        <p:tgtEl>
                                          <p:spTgt spid="12"/>
                                        </p:tgtEl>
                                        <p:attrNameLst>
                                          <p:attrName>r</p:attrName>
                                        </p:attrNameLst>
                                      </p:cBhvr>
                                    </p:animRot>
                                    <p:animRot by="120000">
                                      <p:cBhvr>
                                        <p:cTn id="1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3"/>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grpId="0" nodeType="clickEffect">
                                  <p:stCondLst>
                                    <p:cond delay="0"/>
                                  </p:stCondLst>
                                  <p:childTnLst>
                                    <p:animRot by="120000">
                                      <p:cBhvr>
                                        <p:cTn id="15" dur="100" fill="hold">
                                          <p:stCondLst>
                                            <p:cond delay="0"/>
                                          </p:stCondLst>
                                        </p:cTn>
                                        <p:tgtEl>
                                          <p:spTgt spid="13"/>
                                        </p:tgtEl>
                                        <p:attrNameLst>
                                          <p:attrName>r</p:attrName>
                                        </p:attrNameLst>
                                      </p:cBhvr>
                                    </p:animRot>
                                    <p:animRot by="-240000">
                                      <p:cBhvr>
                                        <p:cTn id="16" dur="200" fill="hold">
                                          <p:stCondLst>
                                            <p:cond delay="200"/>
                                          </p:stCondLst>
                                        </p:cTn>
                                        <p:tgtEl>
                                          <p:spTgt spid="13"/>
                                        </p:tgtEl>
                                        <p:attrNameLst>
                                          <p:attrName>r</p:attrName>
                                        </p:attrNameLst>
                                      </p:cBhvr>
                                    </p:animRot>
                                    <p:animRot by="240000">
                                      <p:cBhvr>
                                        <p:cTn id="17" dur="200" fill="hold">
                                          <p:stCondLst>
                                            <p:cond delay="400"/>
                                          </p:stCondLst>
                                        </p:cTn>
                                        <p:tgtEl>
                                          <p:spTgt spid="13"/>
                                        </p:tgtEl>
                                        <p:attrNameLst>
                                          <p:attrName>r</p:attrName>
                                        </p:attrNameLst>
                                      </p:cBhvr>
                                    </p:animRot>
                                    <p:animRot by="-240000">
                                      <p:cBhvr>
                                        <p:cTn id="18" dur="200" fill="hold">
                                          <p:stCondLst>
                                            <p:cond delay="600"/>
                                          </p:stCondLst>
                                        </p:cTn>
                                        <p:tgtEl>
                                          <p:spTgt spid="13"/>
                                        </p:tgtEl>
                                        <p:attrNameLst>
                                          <p:attrName>r</p:attrName>
                                        </p:attrNameLst>
                                      </p:cBhvr>
                                    </p:animRot>
                                    <p:animRot by="120000">
                                      <p:cBhvr>
                                        <p:cTn id="19"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32" presetClass="emph" presetSubtype="0" fill="hold" grpId="0" nodeType="clickEffect">
                                  <p:stCondLst>
                                    <p:cond delay="0"/>
                                  </p:stCondLst>
                                  <p:childTnLst>
                                    <p:animRot by="120000">
                                      <p:cBhvr>
                                        <p:cTn id="24" dur="100" fill="hold">
                                          <p:stCondLst>
                                            <p:cond delay="0"/>
                                          </p:stCondLst>
                                        </p:cTn>
                                        <p:tgtEl>
                                          <p:spTgt spid="15"/>
                                        </p:tgtEl>
                                        <p:attrNameLst>
                                          <p:attrName>r</p:attrName>
                                        </p:attrNameLst>
                                      </p:cBhvr>
                                    </p:animRot>
                                    <p:animRot by="-240000">
                                      <p:cBhvr>
                                        <p:cTn id="25" dur="200" fill="hold">
                                          <p:stCondLst>
                                            <p:cond delay="200"/>
                                          </p:stCondLst>
                                        </p:cTn>
                                        <p:tgtEl>
                                          <p:spTgt spid="15"/>
                                        </p:tgtEl>
                                        <p:attrNameLst>
                                          <p:attrName>r</p:attrName>
                                        </p:attrNameLst>
                                      </p:cBhvr>
                                    </p:animRot>
                                    <p:animRot by="240000">
                                      <p:cBhvr>
                                        <p:cTn id="26" dur="200" fill="hold">
                                          <p:stCondLst>
                                            <p:cond delay="400"/>
                                          </p:stCondLst>
                                        </p:cTn>
                                        <p:tgtEl>
                                          <p:spTgt spid="15"/>
                                        </p:tgtEl>
                                        <p:attrNameLst>
                                          <p:attrName>r</p:attrName>
                                        </p:attrNameLst>
                                      </p:cBhvr>
                                    </p:animRot>
                                    <p:animRot by="-240000">
                                      <p:cBhvr>
                                        <p:cTn id="27" dur="200" fill="hold">
                                          <p:stCondLst>
                                            <p:cond delay="600"/>
                                          </p:stCondLst>
                                        </p:cTn>
                                        <p:tgtEl>
                                          <p:spTgt spid="15"/>
                                        </p:tgtEl>
                                        <p:attrNameLst>
                                          <p:attrName>r</p:attrName>
                                        </p:attrNameLst>
                                      </p:cBhvr>
                                    </p:animRot>
                                    <p:animRot by="120000">
                                      <p:cBhvr>
                                        <p:cTn id="28"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29" restart="whenNotActive" fill="hold" evtFilter="cancelBubble" nodeType="interactiveSeq">
                <p:stCondLst>
                  <p:cond evt="onClick" delay="0">
                    <p:tgtEl>
                      <p:spTgt spid="17"/>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grpId="0" nodeType="clickEffect">
                                  <p:stCondLst>
                                    <p:cond delay="0"/>
                                  </p:stCondLst>
                                  <p:childTnLst>
                                    <p:animRot by="120000">
                                      <p:cBhvr>
                                        <p:cTn id="33" dur="100" fill="hold">
                                          <p:stCondLst>
                                            <p:cond delay="0"/>
                                          </p:stCondLst>
                                        </p:cTn>
                                        <p:tgtEl>
                                          <p:spTgt spid="17"/>
                                        </p:tgtEl>
                                        <p:attrNameLst>
                                          <p:attrName>r</p:attrName>
                                        </p:attrNameLst>
                                      </p:cBhvr>
                                    </p:animRot>
                                    <p:animRot by="-240000">
                                      <p:cBhvr>
                                        <p:cTn id="34" dur="200" fill="hold">
                                          <p:stCondLst>
                                            <p:cond delay="200"/>
                                          </p:stCondLst>
                                        </p:cTn>
                                        <p:tgtEl>
                                          <p:spTgt spid="17"/>
                                        </p:tgtEl>
                                        <p:attrNameLst>
                                          <p:attrName>r</p:attrName>
                                        </p:attrNameLst>
                                      </p:cBhvr>
                                    </p:animRot>
                                    <p:animRot by="240000">
                                      <p:cBhvr>
                                        <p:cTn id="35" dur="200" fill="hold">
                                          <p:stCondLst>
                                            <p:cond delay="400"/>
                                          </p:stCondLst>
                                        </p:cTn>
                                        <p:tgtEl>
                                          <p:spTgt spid="17"/>
                                        </p:tgtEl>
                                        <p:attrNameLst>
                                          <p:attrName>r</p:attrName>
                                        </p:attrNameLst>
                                      </p:cBhvr>
                                    </p:animRot>
                                    <p:animRot by="-240000">
                                      <p:cBhvr>
                                        <p:cTn id="36" dur="200" fill="hold">
                                          <p:stCondLst>
                                            <p:cond delay="600"/>
                                          </p:stCondLst>
                                        </p:cTn>
                                        <p:tgtEl>
                                          <p:spTgt spid="17"/>
                                        </p:tgtEl>
                                        <p:attrNameLst>
                                          <p:attrName>r</p:attrName>
                                        </p:attrNameLst>
                                      </p:cBhvr>
                                    </p:animRot>
                                    <p:animRot by="120000">
                                      <p:cBhvr>
                                        <p:cTn id="37"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seq concurrent="1" nextAc="seek">
              <p:cTn id="38" restart="whenNotActive" fill="hold" evtFilter="cancelBubble" nodeType="interactiveSeq">
                <p:stCondLst>
                  <p:cond evt="onClick" delay="0">
                    <p:tgtEl>
                      <p:spTgt spid="16"/>
                    </p:tgtEl>
                  </p:cond>
                </p:stCondLst>
                <p:endSync evt="end" delay="0">
                  <p:rtn val="all"/>
                </p:endSync>
                <p:childTnLst>
                  <p:par>
                    <p:cTn id="39" fill="hold">
                      <p:stCondLst>
                        <p:cond delay="0"/>
                      </p:stCondLst>
                      <p:childTnLst>
                        <p:par>
                          <p:cTn id="40" fill="hold">
                            <p:stCondLst>
                              <p:cond delay="0"/>
                            </p:stCondLst>
                            <p:childTnLst>
                              <p:par>
                                <p:cTn id="41" presetID="6" presetClass="entr" presetSubtype="32"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circle(out)">
                                      <p:cBhvr>
                                        <p:cTn id="43" dur="750"/>
                                        <p:tgtEl>
                                          <p:spTgt spid="6"/>
                                        </p:tgtEl>
                                      </p:cBhvr>
                                    </p:animEffect>
                                  </p:childTnLst>
                                </p:cTn>
                              </p:par>
                            </p:childTnLst>
                          </p:cTn>
                        </p:par>
                      </p:childTnLst>
                    </p:cTn>
                  </p:par>
                </p:childTnLst>
              </p:cTn>
              <p:nextCondLst>
                <p:cond evt="onClick" delay="0">
                  <p:tgtEl>
                    <p:spTgt spid="16"/>
                  </p:tgtEl>
                </p:cond>
              </p:nextCondLst>
            </p:seq>
            <p:seq concurrent="1" nextAc="seek">
              <p:cTn id="44" restart="whenNotActive" fill="hold" evtFilter="cancelBubble" nodeType="interactiveSeq">
                <p:stCondLst>
                  <p:cond evt="onClick" delay="0">
                    <p:tgtEl>
                      <p:spTgt spid="14"/>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4"/>
                                        </p:tgtEl>
                                        <p:attrNameLst>
                                          <p:attrName>r</p:attrName>
                                        </p:attrNameLst>
                                      </p:cBhvr>
                                    </p:animRot>
                                    <p:animRot by="-240000">
                                      <p:cBhvr>
                                        <p:cTn id="49" dur="200" fill="hold">
                                          <p:stCondLst>
                                            <p:cond delay="200"/>
                                          </p:stCondLst>
                                        </p:cTn>
                                        <p:tgtEl>
                                          <p:spTgt spid="14"/>
                                        </p:tgtEl>
                                        <p:attrNameLst>
                                          <p:attrName>r</p:attrName>
                                        </p:attrNameLst>
                                      </p:cBhvr>
                                    </p:animRot>
                                    <p:animRot by="240000">
                                      <p:cBhvr>
                                        <p:cTn id="50" dur="200" fill="hold">
                                          <p:stCondLst>
                                            <p:cond delay="400"/>
                                          </p:stCondLst>
                                        </p:cTn>
                                        <p:tgtEl>
                                          <p:spTgt spid="14"/>
                                        </p:tgtEl>
                                        <p:attrNameLst>
                                          <p:attrName>r</p:attrName>
                                        </p:attrNameLst>
                                      </p:cBhvr>
                                    </p:animRot>
                                    <p:animRot by="-240000">
                                      <p:cBhvr>
                                        <p:cTn id="51" dur="200" fill="hold">
                                          <p:stCondLst>
                                            <p:cond delay="600"/>
                                          </p:stCondLst>
                                        </p:cTn>
                                        <p:tgtEl>
                                          <p:spTgt spid="14"/>
                                        </p:tgtEl>
                                        <p:attrNameLst>
                                          <p:attrName>r</p:attrName>
                                        </p:attrNameLst>
                                      </p:cBhvr>
                                    </p:animRot>
                                    <p:animRot by="120000">
                                      <p:cBhvr>
                                        <p:cTn id="52"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childTnLst>
        </p:cTn>
      </p:par>
    </p:tnLst>
    <p:bldLst>
      <p:bldP spid="17" grpId="0" animBg="1"/>
      <p:bldP spid="15" grpId="0" animBg="1"/>
      <p:bldP spid="6" grpId="0" animBg="1"/>
      <p:bldP spid="12"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sp>
        <p:nvSpPr>
          <p:cNvPr id="6" name="Explosion 2 5"/>
          <p:cNvSpPr/>
          <p:nvPr/>
        </p:nvSpPr>
        <p:spPr>
          <a:xfrm rot="2504889">
            <a:off x="1271274" y="4724100"/>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4480" y="1306270"/>
            <a:ext cx="2015039" cy="2661787"/>
          </a:xfrm>
          <a:prstGeom prst="rect">
            <a:avLst/>
          </a:prstGeom>
        </p:spPr>
      </p:pic>
    </p:spTree>
    <p:extLst>
      <p:ext uri="{BB962C8B-B14F-4D97-AF65-F5344CB8AC3E}">
        <p14:creationId xmlns:p14="http://schemas.microsoft.com/office/powerpoint/2010/main" val="17114093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2"/>
                                        </p:tgtEl>
                                        <p:attrNameLst>
                                          <p:attrName>r</p:attrName>
                                        </p:attrNameLst>
                                      </p:cBhvr>
                                    </p:animRot>
                                    <p:animRot by="-240000">
                                      <p:cBhvr>
                                        <p:cTn id="7" dur="200" fill="hold">
                                          <p:stCondLst>
                                            <p:cond delay="200"/>
                                          </p:stCondLst>
                                        </p:cTn>
                                        <p:tgtEl>
                                          <p:spTgt spid="12"/>
                                        </p:tgtEl>
                                        <p:attrNameLst>
                                          <p:attrName>r</p:attrName>
                                        </p:attrNameLst>
                                      </p:cBhvr>
                                    </p:animRot>
                                    <p:animRot by="240000">
                                      <p:cBhvr>
                                        <p:cTn id="8" dur="200" fill="hold">
                                          <p:stCondLst>
                                            <p:cond delay="400"/>
                                          </p:stCondLst>
                                        </p:cTn>
                                        <p:tgtEl>
                                          <p:spTgt spid="12"/>
                                        </p:tgtEl>
                                        <p:attrNameLst>
                                          <p:attrName>r</p:attrName>
                                        </p:attrNameLst>
                                      </p:cBhvr>
                                    </p:animRot>
                                    <p:animRot by="-240000">
                                      <p:cBhvr>
                                        <p:cTn id="9" dur="200" fill="hold">
                                          <p:stCondLst>
                                            <p:cond delay="600"/>
                                          </p:stCondLst>
                                        </p:cTn>
                                        <p:tgtEl>
                                          <p:spTgt spid="12"/>
                                        </p:tgtEl>
                                        <p:attrNameLst>
                                          <p:attrName>r</p:attrName>
                                        </p:attrNameLst>
                                      </p:cBhvr>
                                    </p:animRot>
                                    <p:animRot by="120000">
                                      <p:cBhvr>
                                        <p:cTn id="1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3"/>
                    </p:tgtEl>
                  </p:cond>
                </p:stCondLst>
                <p:endSync evt="end" delay="0">
                  <p:rtn val="all"/>
                </p:endSync>
                <p:childTnLst>
                  <p:par>
                    <p:cTn id="12" fill="hold">
                      <p:stCondLst>
                        <p:cond delay="0"/>
                      </p:stCondLst>
                      <p:childTnLst>
                        <p:par>
                          <p:cTn id="13" fill="hold">
                            <p:stCondLst>
                              <p:cond delay="0"/>
                            </p:stCondLst>
                            <p:childTnLst>
                              <p:par>
                                <p:cTn id="14" presetID="6" presetClass="entr" presetSubtype="32"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750"/>
                                        <p:tgtEl>
                                          <p:spTgt spid="6"/>
                                        </p:tgtEl>
                                      </p:cBhvr>
                                    </p:animEffect>
                                  </p:childTnLst>
                                </p:cTn>
                              </p:par>
                            </p:childTnLst>
                          </p:cTn>
                        </p:par>
                      </p:childTnLst>
                    </p:cTn>
                  </p:par>
                </p:childTnLst>
              </p:cTn>
              <p:nextCondLst>
                <p:cond evt="onClick" delay="0">
                  <p:tgtEl>
                    <p:spTgt spid="13"/>
                  </p:tgtEl>
                </p:cond>
              </p:nextCondLst>
            </p:seq>
            <p:seq concurrent="1" nextAc="seek">
              <p:cTn id="17" restart="whenNotActive" fill="hold" evtFilter="cancelBubble" nodeType="interactiveSeq">
                <p:stCondLst>
                  <p:cond evt="onClick" delay="0">
                    <p:tgtEl>
                      <p:spTgt spid="15"/>
                    </p:tgtEl>
                  </p:cond>
                </p:stCondLst>
                <p:endSync evt="end" delay="0">
                  <p:rtn val="all"/>
                </p:endSync>
                <p:childTnLst>
                  <p:par>
                    <p:cTn id="18" fill="hold">
                      <p:stCondLst>
                        <p:cond delay="0"/>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15"/>
                                        </p:tgtEl>
                                        <p:attrNameLst>
                                          <p:attrName>r</p:attrName>
                                        </p:attrNameLst>
                                      </p:cBhvr>
                                    </p:animRot>
                                    <p:animRot by="-240000">
                                      <p:cBhvr>
                                        <p:cTn id="22" dur="200" fill="hold">
                                          <p:stCondLst>
                                            <p:cond delay="200"/>
                                          </p:stCondLst>
                                        </p:cTn>
                                        <p:tgtEl>
                                          <p:spTgt spid="15"/>
                                        </p:tgtEl>
                                        <p:attrNameLst>
                                          <p:attrName>r</p:attrName>
                                        </p:attrNameLst>
                                      </p:cBhvr>
                                    </p:animRot>
                                    <p:animRot by="240000">
                                      <p:cBhvr>
                                        <p:cTn id="23" dur="200" fill="hold">
                                          <p:stCondLst>
                                            <p:cond delay="400"/>
                                          </p:stCondLst>
                                        </p:cTn>
                                        <p:tgtEl>
                                          <p:spTgt spid="15"/>
                                        </p:tgtEl>
                                        <p:attrNameLst>
                                          <p:attrName>r</p:attrName>
                                        </p:attrNameLst>
                                      </p:cBhvr>
                                    </p:animRot>
                                    <p:animRot by="-240000">
                                      <p:cBhvr>
                                        <p:cTn id="24" dur="200" fill="hold">
                                          <p:stCondLst>
                                            <p:cond delay="600"/>
                                          </p:stCondLst>
                                        </p:cTn>
                                        <p:tgtEl>
                                          <p:spTgt spid="15"/>
                                        </p:tgtEl>
                                        <p:attrNameLst>
                                          <p:attrName>r</p:attrName>
                                        </p:attrNameLst>
                                      </p:cBhvr>
                                    </p:animRot>
                                    <p:animRot by="120000">
                                      <p:cBhvr>
                                        <p:cTn id="25"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17"/>
                                        </p:tgtEl>
                                        <p:attrNameLst>
                                          <p:attrName>r</p:attrName>
                                        </p:attrNameLst>
                                      </p:cBhvr>
                                    </p:animRot>
                                    <p:animRot by="-240000">
                                      <p:cBhvr>
                                        <p:cTn id="31" dur="200" fill="hold">
                                          <p:stCondLst>
                                            <p:cond delay="200"/>
                                          </p:stCondLst>
                                        </p:cTn>
                                        <p:tgtEl>
                                          <p:spTgt spid="17"/>
                                        </p:tgtEl>
                                        <p:attrNameLst>
                                          <p:attrName>r</p:attrName>
                                        </p:attrNameLst>
                                      </p:cBhvr>
                                    </p:animRot>
                                    <p:animRot by="240000">
                                      <p:cBhvr>
                                        <p:cTn id="32" dur="200" fill="hold">
                                          <p:stCondLst>
                                            <p:cond delay="400"/>
                                          </p:stCondLst>
                                        </p:cTn>
                                        <p:tgtEl>
                                          <p:spTgt spid="17"/>
                                        </p:tgtEl>
                                        <p:attrNameLst>
                                          <p:attrName>r</p:attrName>
                                        </p:attrNameLst>
                                      </p:cBhvr>
                                    </p:animRot>
                                    <p:animRot by="-240000">
                                      <p:cBhvr>
                                        <p:cTn id="33" dur="200" fill="hold">
                                          <p:stCondLst>
                                            <p:cond delay="600"/>
                                          </p:stCondLst>
                                        </p:cTn>
                                        <p:tgtEl>
                                          <p:spTgt spid="17"/>
                                        </p:tgtEl>
                                        <p:attrNameLst>
                                          <p:attrName>r</p:attrName>
                                        </p:attrNameLst>
                                      </p:cBhvr>
                                    </p:animRot>
                                    <p:animRot by="120000">
                                      <p:cBhvr>
                                        <p:cTn id="34"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seq concurrent="1" nextAc="seek">
              <p:cTn id="35" restart="whenNotActive" fill="hold" evtFilter="cancelBubble" nodeType="interactiveSeq">
                <p:stCondLst>
                  <p:cond evt="onClick" delay="0">
                    <p:tgtEl>
                      <p:spTgt spid="14"/>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0" nodeType="clickEffect">
                                  <p:stCondLst>
                                    <p:cond delay="0"/>
                                  </p:stCondLst>
                                  <p:childTnLst>
                                    <p:animRot by="120000">
                                      <p:cBhvr>
                                        <p:cTn id="39" dur="100" fill="hold">
                                          <p:stCondLst>
                                            <p:cond delay="0"/>
                                          </p:stCondLst>
                                        </p:cTn>
                                        <p:tgtEl>
                                          <p:spTgt spid="14"/>
                                        </p:tgtEl>
                                        <p:attrNameLst>
                                          <p:attrName>r</p:attrName>
                                        </p:attrNameLst>
                                      </p:cBhvr>
                                    </p:animRot>
                                    <p:animRot by="-240000">
                                      <p:cBhvr>
                                        <p:cTn id="40" dur="200" fill="hold">
                                          <p:stCondLst>
                                            <p:cond delay="200"/>
                                          </p:stCondLst>
                                        </p:cTn>
                                        <p:tgtEl>
                                          <p:spTgt spid="14"/>
                                        </p:tgtEl>
                                        <p:attrNameLst>
                                          <p:attrName>r</p:attrName>
                                        </p:attrNameLst>
                                      </p:cBhvr>
                                    </p:animRot>
                                    <p:animRot by="240000">
                                      <p:cBhvr>
                                        <p:cTn id="41" dur="200" fill="hold">
                                          <p:stCondLst>
                                            <p:cond delay="400"/>
                                          </p:stCondLst>
                                        </p:cTn>
                                        <p:tgtEl>
                                          <p:spTgt spid="14"/>
                                        </p:tgtEl>
                                        <p:attrNameLst>
                                          <p:attrName>r</p:attrName>
                                        </p:attrNameLst>
                                      </p:cBhvr>
                                    </p:animRot>
                                    <p:animRot by="-240000">
                                      <p:cBhvr>
                                        <p:cTn id="42" dur="200" fill="hold">
                                          <p:stCondLst>
                                            <p:cond delay="600"/>
                                          </p:stCondLst>
                                        </p:cTn>
                                        <p:tgtEl>
                                          <p:spTgt spid="14"/>
                                        </p:tgtEl>
                                        <p:attrNameLst>
                                          <p:attrName>r</p:attrName>
                                        </p:attrNameLst>
                                      </p:cBhvr>
                                    </p:animRot>
                                    <p:animRot by="120000">
                                      <p:cBhvr>
                                        <p:cTn id="43"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44" restart="whenNotActive" fill="hold" evtFilter="cancelBubble" nodeType="interactiveSeq">
                <p:stCondLst>
                  <p:cond evt="onClick" delay="0">
                    <p:tgtEl>
                      <p:spTgt spid="16"/>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6"/>
                                        </p:tgtEl>
                                        <p:attrNameLst>
                                          <p:attrName>r</p:attrName>
                                        </p:attrNameLst>
                                      </p:cBhvr>
                                    </p:animRot>
                                    <p:animRot by="-240000">
                                      <p:cBhvr>
                                        <p:cTn id="49" dur="200" fill="hold">
                                          <p:stCondLst>
                                            <p:cond delay="200"/>
                                          </p:stCondLst>
                                        </p:cTn>
                                        <p:tgtEl>
                                          <p:spTgt spid="16"/>
                                        </p:tgtEl>
                                        <p:attrNameLst>
                                          <p:attrName>r</p:attrName>
                                        </p:attrNameLst>
                                      </p:cBhvr>
                                    </p:animRot>
                                    <p:animRot by="240000">
                                      <p:cBhvr>
                                        <p:cTn id="50" dur="200" fill="hold">
                                          <p:stCondLst>
                                            <p:cond delay="400"/>
                                          </p:stCondLst>
                                        </p:cTn>
                                        <p:tgtEl>
                                          <p:spTgt spid="16"/>
                                        </p:tgtEl>
                                        <p:attrNameLst>
                                          <p:attrName>r</p:attrName>
                                        </p:attrNameLst>
                                      </p:cBhvr>
                                    </p:animRot>
                                    <p:animRot by="-240000">
                                      <p:cBhvr>
                                        <p:cTn id="51" dur="200" fill="hold">
                                          <p:stCondLst>
                                            <p:cond delay="600"/>
                                          </p:stCondLst>
                                        </p:cTn>
                                        <p:tgtEl>
                                          <p:spTgt spid="16"/>
                                        </p:tgtEl>
                                        <p:attrNameLst>
                                          <p:attrName>r</p:attrName>
                                        </p:attrNameLst>
                                      </p:cBhvr>
                                    </p:animRot>
                                    <p:animRot by="120000">
                                      <p:cBhvr>
                                        <p:cTn id="52"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2" grpId="0" animBg="1"/>
      <p:bldP spid="17" grpId="0" animBg="1"/>
      <p:bldP spid="15" grpId="0" animBg="1"/>
      <p:bldP spid="6" grpId="0" animBg="1"/>
      <p:bldP spid="14"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sp>
        <p:nvSpPr>
          <p:cNvPr id="6" name="Explosion 2 5"/>
          <p:cNvSpPr/>
          <p:nvPr/>
        </p:nvSpPr>
        <p:spPr>
          <a:xfrm rot="2504889">
            <a:off x="5841135" y="4724100"/>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2550" y="1479601"/>
            <a:ext cx="1752607" cy="2315125"/>
          </a:xfrm>
          <a:prstGeom prst="rect">
            <a:avLst/>
          </a:prstGeom>
        </p:spPr>
      </p:pic>
    </p:spTree>
    <p:extLst>
      <p:ext uri="{BB962C8B-B14F-4D97-AF65-F5344CB8AC3E}">
        <p14:creationId xmlns:p14="http://schemas.microsoft.com/office/powerpoint/2010/main" val="1743138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2"/>
                                        </p:tgtEl>
                                        <p:attrNameLst>
                                          <p:attrName>r</p:attrName>
                                        </p:attrNameLst>
                                      </p:cBhvr>
                                    </p:animRot>
                                    <p:animRot by="-240000">
                                      <p:cBhvr>
                                        <p:cTn id="7" dur="200" fill="hold">
                                          <p:stCondLst>
                                            <p:cond delay="200"/>
                                          </p:stCondLst>
                                        </p:cTn>
                                        <p:tgtEl>
                                          <p:spTgt spid="12"/>
                                        </p:tgtEl>
                                        <p:attrNameLst>
                                          <p:attrName>r</p:attrName>
                                        </p:attrNameLst>
                                      </p:cBhvr>
                                    </p:animRot>
                                    <p:animRot by="240000">
                                      <p:cBhvr>
                                        <p:cTn id="8" dur="200" fill="hold">
                                          <p:stCondLst>
                                            <p:cond delay="400"/>
                                          </p:stCondLst>
                                        </p:cTn>
                                        <p:tgtEl>
                                          <p:spTgt spid="12"/>
                                        </p:tgtEl>
                                        <p:attrNameLst>
                                          <p:attrName>r</p:attrName>
                                        </p:attrNameLst>
                                      </p:cBhvr>
                                    </p:animRot>
                                    <p:animRot by="-240000">
                                      <p:cBhvr>
                                        <p:cTn id="9" dur="200" fill="hold">
                                          <p:stCondLst>
                                            <p:cond delay="600"/>
                                          </p:stCondLst>
                                        </p:cTn>
                                        <p:tgtEl>
                                          <p:spTgt spid="12"/>
                                        </p:tgtEl>
                                        <p:attrNameLst>
                                          <p:attrName>r</p:attrName>
                                        </p:attrNameLst>
                                      </p:cBhvr>
                                    </p:animRot>
                                    <p:animRot by="120000">
                                      <p:cBhvr>
                                        <p:cTn id="1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32" presetClass="emph" presetSubtype="0" fill="hold" grpId="0" nodeType="clickEffect">
                                  <p:stCondLst>
                                    <p:cond delay="0"/>
                                  </p:stCondLst>
                                  <p:childTnLst>
                                    <p:animRot by="120000">
                                      <p:cBhvr>
                                        <p:cTn id="15" dur="100" fill="hold">
                                          <p:stCondLst>
                                            <p:cond delay="0"/>
                                          </p:stCondLst>
                                        </p:cTn>
                                        <p:tgtEl>
                                          <p:spTgt spid="15"/>
                                        </p:tgtEl>
                                        <p:attrNameLst>
                                          <p:attrName>r</p:attrName>
                                        </p:attrNameLst>
                                      </p:cBhvr>
                                    </p:animRot>
                                    <p:animRot by="-240000">
                                      <p:cBhvr>
                                        <p:cTn id="16" dur="200" fill="hold">
                                          <p:stCondLst>
                                            <p:cond delay="200"/>
                                          </p:stCondLst>
                                        </p:cTn>
                                        <p:tgtEl>
                                          <p:spTgt spid="15"/>
                                        </p:tgtEl>
                                        <p:attrNameLst>
                                          <p:attrName>r</p:attrName>
                                        </p:attrNameLst>
                                      </p:cBhvr>
                                    </p:animRot>
                                    <p:animRot by="240000">
                                      <p:cBhvr>
                                        <p:cTn id="17" dur="200" fill="hold">
                                          <p:stCondLst>
                                            <p:cond delay="400"/>
                                          </p:stCondLst>
                                        </p:cTn>
                                        <p:tgtEl>
                                          <p:spTgt spid="15"/>
                                        </p:tgtEl>
                                        <p:attrNameLst>
                                          <p:attrName>r</p:attrName>
                                        </p:attrNameLst>
                                      </p:cBhvr>
                                    </p:animRot>
                                    <p:animRot by="-240000">
                                      <p:cBhvr>
                                        <p:cTn id="18" dur="200" fill="hold">
                                          <p:stCondLst>
                                            <p:cond delay="600"/>
                                          </p:stCondLst>
                                        </p:cTn>
                                        <p:tgtEl>
                                          <p:spTgt spid="15"/>
                                        </p:tgtEl>
                                        <p:attrNameLst>
                                          <p:attrName>r</p:attrName>
                                        </p:attrNameLst>
                                      </p:cBhvr>
                                    </p:animRot>
                                    <p:animRot by="120000">
                                      <p:cBhvr>
                                        <p:cTn id="19"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6" presetClass="entr" presetSubtype="32"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out)">
                                      <p:cBhvr>
                                        <p:cTn id="25" dur="750"/>
                                        <p:tgtEl>
                                          <p:spTgt spid="6"/>
                                        </p:tgtEl>
                                      </p:cBhvr>
                                    </p:animEffect>
                                  </p:childTnLst>
                                </p:cTn>
                              </p:par>
                            </p:childTnLst>
                          </p:cTn>
                        </p:par>
                      </p:childTnLst>
                    </p:cTn>
                  </p:par>
                </p:childTnLst>
              </p:cTn>
              <p:nextCondLst>
                <p:cond evt="onClick" delay="0">
                  <p:tgtEl>
                    <p:spTgt spid="17"/>
                  </p:tgtEl>
                </p:cond>
              </p:nextCondLst>
            </p:seq>
            <p:seq concurrent="1" nextAc="seek">
              <p:cTn id="26" restart="whenNotActive" fill="hold" evtFilter="cancelBubble" nodeType="interactiveSeq">
                <p:stCondLst>
                  <p:cond evt="onClick" delay="0">
                    <p:tgtEl>
                      <p:spTgt spid="14"/>
                    </p:tgtEl>
                  </p:cond>
                </p:stCondLst>
                <p:endSync evt="end" delay="0">
                  <p:rtn val="all"/>
                </p:endSync>
                <p:childTnLst>
                  <p:par>
                    <p:cTn id="27" fill="hold">
                      <p:stCondLst>
                        <p:cond delay="0"/>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14"/>
                                        </p:tgtEl>
                                        <p:attrNameLst>
                                          <p:attrName>r</p:attrName>
                                        </p:attrNameLst>
                                      </p:cBhvr>
                                    </p:animRot>
                                    <p:animRot by="-240000">
                                      <p:cBhvr>
                                        <p:cTn id="31" dur="200" fill="hold">
                                          <p:stCondLst>
                                            <p:cond delay="200"/>
                                          </p:stCondLst>
                                        </p:cTn>
                                        <p:tgtEl>
                                          <p:spTgt spid="14"/>
                                        </p:tgtEl>
                                        <p:attrNameLst>
                                          <p:attrName>r</p:attrName>
                                        </p:attrNameLst>
                                      </p:cBhvr>
                                    </p:animRot>
                                    <p:animRot by="240000">
                                      <p:cBhvr>
                                        <p:cTn id="32" dur="200" fill="hold">
                                          <p:stCondLst>
                                            <p:cond delay="400"/>
                                          </p:stCondLst>
                                        </p:cTn>
                                        <p:tgtEl>
                                          <p:spTgt spid="14"/>
                                        </p:tgtEl>
                                        <p:attrNameLst>
                                          <p:attrName>r</p:attrName>
                                        </p:attrNameLst>
                                      </p:cBhvr>
                                    </p:animRot>
                                    <p:animRot by="-240000">
                                      <p:cBhvr>
                                        <p:cTn id="33" dur="200" fill="hold">
                                          <p:stCondLst>
                                            <p:cond delay="600"/>
                                          </p:stCondLst>
                                        </p:cTn>
                                        <p:tgtEl>
                                          <p:spTgt spid="14"/>
                                        </p:tgtEl>
                                        <p:attrNameLst>
                                          <p:attrName>r</p:attrName>
                                        </p:attrNameLst>
                                      </p:cBhvr>
                                    </p:animRot>
                                    <p:animRot by="120000">
                                      <p:cBhvr>
                                        <p:cTn id="34"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35" restart="whenNotActive" fill="hold" evtFilter="cancelBubble" nodeType="interactiveSeq">
                <p:stCondLst>
                  <p:cond evt="onClick" delay="0">
                    <p:tgtEl>
                      <p:spTgt spid="16"/>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0" nodeType="clickEffect">
                                  <p:stCondLst>
                                    <p:cond delay="0"/>
                                  </p:stCondLst>
                                  <p:childTnLst>
                                    <p:animRot by="120000">
                                      <p:cBhvr>
                                        <p:cTn id="39" dur="100" fill="hold">
                                          <p:stCondLst>
                                            <p:cond delay="0"/>
                                          </p:stCondLst>
                                        </p:cTn>
                                        <p:tgtEl>
                                          <p:spTgt spid="16"/>
                                        </p:tgtEl>
                                        <p:attrNameLst>
                                          <p:attrName>r</p:attrName>
                                        </p:attrNameLst>
                                      </p:cBhvr>
                                    </p:animRot>
                                    <p:animRot by="-240000">
                                      <p:cBhvr>
                                        <p:cTn id="40" dur="200" fill="hold">
                                          <p:stCondLst>
                                            <p:cond delay="200"/>
                                          </p:stCondLst>
                                        </p:cTn>
                                        <p:tgtEl>
                                          <p:spTgt spid="16"/>
                                        </p:tgtEl>
                                        <p:attrNameLst>
                                          <p:attrName>r</p:attrName>
                                        </p:attrNameLst>
                                      </p:cBhvr>
                                    </p:animRot>
                                    <p:animRot by="240000">
                                      <p:cBhvr>
                                        <p:cTn id="41" dur="200" fill="hold">
                                          <p:stCondLst>
                                            <p:cond delay="400"/>
                                          </p:stCondLst>
                                        </p:cTn>
                                        <p:tgtEl>
                                          <p:spTgt spid="16"/>
                                        </p:tgtEl>
                                        <p:attrNameLst>
                                          <p:attrName>r</p:attrName>
                                        </p:attrNameLst>
                                      </p:cBhvr>
                                    </p:animRot>
                                    <p:animRot by="-240000">
                                      <p:cBhvr>
                                        <p:cTn id="42" dur="200" fill="hold">
                                          <p:stCondLst>
                                            <p:cond delay="600"/>
                                          </p:stCondLst>
                                        </p:cTn>
                                        <p:tgtEl>
                                          <p:spTgt spid="16"/>
                                        </p:tgtEl>
                                        <p:attrNameLst>
                                          <p:attrName>r</p:attrName>
                                        </p:attrNameLst>
                                      </p:cBhvr>
                                    </p:animRot>
                                    <p:animRot by="120000">
                                      <p:cBhvr>
                                        <p:cTn id="43"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44" restart="whenNotActive" fill="hold" evtFilter="cancelBubble" nodeType="interactiveSeq">
                <p:stCondLst>
                  <p:cond evt="onClick" delay="0">
                    <p:tgtEl>
                      <p:spTgt spid="13"/>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3"/>
                                        </p:tgtEl>
                                        <p:attrNameLst>
                                          <p:attrName>r</p:attrName>
                                        </p:attrNameLst>
                                      </p:cBhvr>
                                    </p:animRot>
                                    <p:animRot by="-240000">
                                      <p:cBhvr>
                                        <p:cTn id="49" dur="200" fill="hold">
                                          <p:stCondLst>
                                            <p:cond delay="200"/>
                                          </p:stCondLst>
                                        </p:cTn>
                                        <p:tgtEl>
                                          <p:spTgt spid="13"/>
                                        </p:tgtEl>
                                        <p:attrNameLst>
                                          <p:attrName>r</p:attrName>
                                        </p:attrNameLst>
                                      </p:cBhvr>
                                    </p:animRot>
                                    <p:animRot by="240000">
                                      <p:cBhvr>
                                        <p:cTn id="50" dur="200" fill="hold">
                                          <p:stCondLst>
                                            <p:cond delay="400"/>
                                          </p:stCondLst>
                                        </p:cTn>
                                        <p:tgtEl>
                                          <p:spTgt spid="13"/>
                                        </p:tgtEl>
                                        <p:attrNameLst>
                                          <p:attrName>r</p:attrName>
                                        </p:attrNameLst>
                                      </p:cBhvr>
                                    </p:animRot>
                                    <p:animRot by="-240000">
                                      <p:cBhvr>
                                        <p:cTn id="51" dur="200" fill="hold">
                                          <p:stCondLst>
                                            <p:cond delay="600"/>
                                          </p:stCondLst>
                                        </p:cTn>
                                        <p:tgtEl>
                                          <p:spTgt spid="13"/>
                                        </p:tgtEl>
                                        <p:attrNameLst>
                                          <p:attrName>r</p:attrName>
                                        </p:attrNameLst>
                                      </p:cBhvr>
                                    </p:animRot>
                                    <p:animRot by="120000">
                                      <p:cBhvr>
                                        <p:cTn id="52"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childTnLst>
        </p:cTn>
      </p:par>
    </p:tnLst>
    <p:bldLst>
      <p:bldP spid="16" grpId="0" animBg="1"/>
      <p:bldP spid="6" grpId="0" animBg="1"/>
      <p:bldP spid="12" grpId="0" animBg="1"/>
      <p:bldP spid="15" grpId="0" animBg="1"/>
      <p:bldP spid="13"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sp>
        <p:nvSpPr>
          <p:cNvPr id="6" name="Explosion 2 5"/>
          <p:cNvSpPr/>
          <p:nvPr/>
        </p:nvSpPr>
        <p:spPr>
          <a:xfrm rot="2504889">
            <a:off x="1271272" y="3854890"/>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103" y="1541448"/>
            <a:ext cx="2209502" cy="2191431"/>
          </a:xfrm>
          <a:prstGeom prst="rect">
            <a:avLst/>
          </a:prstGeom>
        </p:spPr>
      </p:pic>
    </p:spTree>
    <p:extLst>
      <p:ext uri="{BB962C8B-B14F-4D97-AF65-F5344CB8AC3E}">
        <p14:creationId xmlns:p14="http://schemas.microsoft.com/office/powerpoint/2010/main" val="40272097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750"/>
                                        <p:tgtEl>
                                          <p:spTgt spid="6"/>
                                        </p:tgtEl>
                                      </p:cBhvr>
                                    </p:animEffec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32" presetClass="emph" presetSubtype="0" fill="hold" grpId="0" nodeType="clickEffect">
                                  <p:stCondLst>
                                    <p:cond delay="0"/>
                                  </p:stCondLst>
                                  <p:childTnLst>
                                    <p:animRot by="120000">
                                      <p:cBhvr>
                                        <p:cTn id="12" dur="100" fill="hold">
                                          <p:stCondLst>
                                            <p:cond delay="0"/>
                                          </p:stCondLst>
                                        </p:cTn>
                                        <p:tgtEl>
                                          <p:spTgt spid="15"/>
                                        </p:tgtEl>
                                        <p:attrNameLst>
                                          <p:attrName>r</p:attrName>
                                        </p:attrNameLst>
                                      </p:cBhvr>
                                    </p:animRot>
                                    <p:animRot by="-240000">
                                      <p:cBhvr>
                                        <p:cTn id="13" dur="200" fill="hold">
                                          <p:stCondLst>
                                            <p:cond delay="200"/>
                                          </p:stCondLst>
                                        </p:cTn>
                                        <p:tgtEl>
                                          <p:spTgt spid="15"/>
                                        </p:tgtEl>
                                        <p:attrNameLst>
                                          <p:attrName>r</p:attrName>
                                        </p:attrNameLst>
                                      </p:cBhvr>
                                    </p:animRot>
                                    <p:animRot by="240000">
                                      <p:cBhvr>
                                        <p:cTn id="14" dur="200" fill="hold">
                                          <p:stCondLst>
                                            <p:cond delay="400"/>
                                          </p:stCondLst>
                                        </p:cTn>
                                        <p:tgtEl>
                                          <p:spTgt spid="15"/>
                                        </p:tgtEl>
                                        <p:attrNameLst>
                                          <p:attrName>r</p:attrName>
                                        </p:attrNameLst>
                                      </p:cBhvr>
                                    </p:animRot>
                                    <p:animRot by="-240000">
                                      <p:cBhvr>
                                        <p:cTn id="15" dur="200" fill="hold">
                                          <p:stCondLst>
                                            <p:cond delay="600"/>
                                          </p:stCondLst>
                                        </p:cTn>
                                        <p:tgtEl>
                                          <p:spTgt spid="15"/>
                                        </p:tgtEl>
                                        <p:attrNameLst>
                                          <p:attrName>r</p:attrName>
                                        </p:attrNameLst>
                                      </p:cBhvr>
                                    </p:animRot>
                                    <p:animRot by="120000">
                                      <p:cBhvr>
                                        <p:cTn id="16" dur="200" fill="hold">
                                          <p:stCondLst>
                                            <p:cond delay="800"/>
                                          </p:stCondLst>
                                        </p:cTn>
                                        <p:tgtEl>
                                          <p:spTgt spid="15"/>
                                        </p:tgtEl>
                                        <p:attrNameLst>
                                          <p:attrName>r</p:attrName>
                                        </p:attrNameLst>
                                      </p:cBhvr>
                                    </p:animRot>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14"/>
                                        </p:tgtEl>
                                        <p:attrNameLst>
                                          <p:attrName>r</p:attrName>
                                        </p:attrNameLst>
                                      </p:cBhvr>
                                    </p:animRot>
                                    <p:animRot by="-240000">
                                      <p:cBhvr>
                                        <p:cTn id="22" dur="200" fill="hold">
                                          <p:stCondLst>
                                            <p:cond delay="200"/>
                                          </p:stCondLst>
                                        </p:cTn>
                                        <p:tgtEl>
                                          <p:spTgt spid="14"/>
                                        </p:tgtEl>
                                        <p:attrNameLst>
                                          <p:attrName>r</p:attrName>
                                        </p:attrNameLst>
                                      </p:cBhvr>
                                    </p:animRot>
                                    <p:animRot by="240000">
                                      <p:cBhvr>
                                        <p:cTn id="23" dur="200" fill="hold">
                                          <p:stCondLst>
                                            <p:cond delay="400"/>
                                          </p:stCondLst>
                                        </p:cTn>
                                        <p:tgtEl>
                                          <p:spTgt spid="14"/>
                                        </p:tgtEl>
                                        <p:attrNameLst>
                                          <p:attrName>r</p:attrName>
                                        </p:attrNameLst>
                                      </p:cBhvr>
                                    </p:animRot>
                                    <p:animRot by="-240000">
                                      <p:cBhvr>
                                        <p:cTn id="24" dur="200" fill="hold">
                                          <p:stCondLst>
                                            <p:cond delay="600"/>
                                          </p:stCondLst>
                                        </p:cTn>
                                        <p:tgtEl>
                                          <p:spTgt spid="14"/>
                                        </p:tgtEl>
                                        <p:attrNameLst>
                                          <p:attrName>r</p:attrName>
                                        </p:attrNameLst>
                                      </p:cBhvr>
                                    </p:animRot>
                                    <p:animRot by="120000">
                                      <p:cBhvr>
                                        <p:cTn id="25"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6"/>
                    </p:tgtEl>
                  </p:cond>
                </p:stCondLst>
                <p:endSync evt="end" delay="0">
                  <p:rtn val="all"/>
                </p:endSync>
                <p:childTnLst>
                  <p:par>
                    <p:cTn id="27" fill="hold">
                      <p:stCondLst>
                        <p:cond delay="0"/>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16"/>
                                        </p:tgtEl>
                                        <p:attrNameLst>
                                          <p:attrName>r</p:attrName>
                                        </p:attrNameLst>
                                      </p:cBhvr>
                                    </p:animRot>
                                    <p:animRot by="-240000">
                                      <p:cBhvr>
                                        <p:cTn id="31" dur="200" fill="hold">
                                          <p:stCondLst>
                                            <p:cond delay="200"/>
                                          </p:stCondLst>
                                        </p:cTn>
                                        <p:tgtEl>
                                          <p:spTgt spid="16"/>
                                        </p:tgtEl>
                                        <p:attrNameLst>
                                          <p:attrName>r</p:attrName>
                                        </p:attrNameLst>
                                      </p:cBhvr>
                                    </p:animRot>
                                    <p:animRot by="240000">
                                      <p:cBhvr>
                                        <p:cTn id="32" dur="200" fill="hold">
                                          <p:stCondLst>
                                            <p:cond delay="400"/>
                                          </p:stCondLst>
                                        </p:cTn>
                                        <p:tgtEl>
                                          <p:spTgt spid="16"/>
                                        </p:tgtEl>
                                        <p:attrNameLst>
                                          <p:attrName>r</p:attrName>
                                        </p:attrNameLst>
                                      </p:cBhvr>
                                    </p:animRot>
                                    <p:animRot by="-240000">
                                      <p:cBhvr>
                                        <p:cTn id="33" dur="200" fill="hold">
                                          <p:stCondLst>
                                            <p:cond delay="600"/>
                                          </p:stCondLst>
                                        </p:cTn>
                                        <p:tgtEl>
                                          <p:spTgt spid="16"/>
                                        </p:tgtEl>
                                        <p:attrNameLst>
                                          <p:attrName>r</p:attrName>
                                        </p:attrNameLst>
                                      </p:cBhvr>
                                    </p:animRot>
                                    <p:animRot by="120000">
                                      <p:cBhvr>
                                        <p:cTn id="34"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35" restart="whenNotActive" fill="hold" evtFilter="cancelBubble" nodeType="interactiveSeq">
                <p:stCondLst>
                  <p:cond evt="onClick" delay="0">
                    <p:tgtEl>
                      <p:spTgt spid="13"/>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0" nodeType="clickEffect">
                                  <p:stCondLst>
                                    <p:cond delay="0"/>
                                  </p:stCondLst>
                                  <p:childTnLst>
                                    <p:animRot by="120000">
                                      <p:cBhvr>
                                        <p:cTn id="39" dur="100" fill="hold">
                                          <p:stCondLst>
                                            <p:cond delay="0"/>
                                          </p:stCondLst>
                                        </p:cTn>
                                        <p:tgtEl>
                                          <p:spTgt spid="13"/>
                                        </p:tgtEl>
                                        <p:attrNameLst>
                                          <p:attrName>r</p:attrName>
                                        </p:attrNameLst>
                                      </p:cBhvr>
                                    </p:animRot>
                                    <p:animRot by="-240000">
                                      <p:cBhvr>
                                        <p:cTn id="40" dur="200" fill="hold">
                                          <p:stCondLst>
                                            <p:cond delay="200"/>
                                          </p:stCondLst>
                                        </p:cTn>
                                        <p:tgtEl>
                                          <p:spTgt spid="13"/>
                                        </p:tgtEl>
                                        <p:attrNameLst>
                                          <p:attrName>r</p:attrName>
                                        </p:attrNameLst>
                                      </p:cBhvr>
                                    </p:animRot>
                                    <p:animRot by="240000">
                                      <p:cBhvr>
                                        <p:cTn id="41" dur="200" fill="hold">
                                          <p:stCondLst>
                                            <p:cond delay="400"/>
                                          </p:stCondLst>
                                        </p:cTn>
                                        <p:tgtEl>
                                          <p:spTgt spid="13"/>
                                        </p:tgtEl>
                                        <p:attrNameLst>
                                          <p:attrName>r</p:attrName>
                                        </p:attrNameLst>
                                      </p:cBhvr>
                                    </p:animRot>
                                    <p:animRot by="-240000">
                                      <p:cBhvr>
                                        <p:cTn id="42" dur="200" fill="hold">
                                          <p:stCondLst>
                                            <p:cond delay="600"/>
                                          </p:stCondLst>
                                        </p:cTn>
                                        <p:tgtEl>
                                          <p:spTgt spid="13"/>
                                        </p:tgtEl>
                                        <p:attrNameLst>
                                          <p:attrName>r</p:attrName>
                                        </p:attrNameLst>
                                      </p:cBhvr>
                                    </p:animRot>
                                    <p:animRot by="120000">
                                      <p:cBhvr>
                                        <p:cTn id="43"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44" restart="whenNotActive" fill="hold" evtFilter="cancelBubble" nodeType="interactiveSeq">
                <p:stCondLst>
                  <p:cond evt="onClick" delay="0">
                    <p:tgtEl>
                      <p:spTgt spid="17"/>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7"/>
                                        </p:tgtEl>
                                        <p:attrNameLst>
                                          <p:attrName>r</p:attrName>
                                        </p:attrNameLst>
                                      </p:cBhvr>
                                    </p:animRot>
                                    <p:animRot by="-240000">
                                      <p:cBhvr>
                                        <p:cTn id="49" dur="200" fill="hold">
                                          <p:stCondLst>
                                            <p:cond delay="200"/>
                                          </p:stCondLst>
                                        </p:cTn>
                                        <p:tgtEl>
                                          <p:spTgt spid="17"/>
                                        </p:tgtEl>
                                        <p:attrNameLst>
                                          <p:attrName>r</p:attrName>
                                        </p:attrNameLst>
                                      </p:cBhvr>
                                    </p:animRot>
                                    <p:animRot by="240000">
                                      <p:cBhvr>
                                        <p:cTn id="50" dur="200" fill="hold">
                                          <p:stCondLst>
                                            <p:cond delay="400"/>
                                          </p:stCondLst>
                                        </p:cTn>
                                        <p:tgtEl>
                                          <p:spTgt spid="17"/>
                                        </p:tgtEl>
                                        <p:attrNameLst>
                                          <p:attrName>r</p:attrName>
                                        </p:attrNameLst>
                                      </p:cBhvr>
                                    </p:animRot>
                                    <p:animRot by="-240000">
                                      <p:cBhvr>
                                        <p:cTn id="51" dur="200" fill="hold">
                                          <p:stCondLst>
                                            <p:cond delay="600"/>
                                          </p:stCondLst>
                                        </p:cTn>
                                        <p:tgtEl>
                                          <p:spTgt spid="17"/>
                                        </p:tgtEl>
                                        <p:attrNameLst>
                                          <p:attrName>r</p:attrName>
                                        </p:attrNameLst>
                                      </p:cBhvr>
                                    </p:animRot>
                                    <p:animRot by="120000">
                                      <p:cBhvr>
                                        <p:cTn id="52"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13" grpId="0" animBg="1"/>
      <p:bldP spid="16" grpId="0" animBg="1"/>
      <p:bldP spid="6" grpId="0" animBg="1"/>
      <p:bldP spid="17" grpId="0" animBg="1"/>
      <p:bldP spid="15"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ution"/>
          <p:cNvSpPr/>
          <p:nvPr/>
        </p:nvSpPr>
        <p:spPr>
          <a:xfrm>
            <a:off x="3683899"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caution</a:t>
            </a:r>
          </a:p>
        </p:txBody>
      </p:sp>
      <p:sp>
        <p:nvSpPr>
          <p:cNvPr id="13" name="questions"/>
          <p:cNvSpPr/>
          <p:nvPr/>
        </p:nvSpPr>
        <p:spPr>
          <a:xfrm>
            <a:off x="136932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questions</a:t>
            </a:r>
          </a:p>
        </p:txBody>
      </p:sp>
      <p:sp>
        <p:nvSpPr>
          <p:cNvPr id="16" name="injection"/>
          <p:cNvSpPr/>
          <p:nvPr/>
        </p:nvSpPr>
        <p:spPr>
          <a:xfrm>
            <a:off x="599847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injection</a:t>
            </a:r>
          </a:p>
        </p:txBody>
      </p:sp>
      <p:sp>
        <p:nvSpPr>
          <p:cNvPr id="6" name="Explosion 2 5"/>
          <p:cNvSpPr/>
          <p:nvPr/>
        </p:nvSpPr>
        <p:spPr>
          <a:xfrm rot="2504889">
            <a:off x="3576323" y="4724099"/>
            <a:ext cx="2398024" cy="239802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5">
                  <a:lumMod val="40000"/>
                  <a:lumOff val="60000"/>
                </a:schemeClr>
              </a:solidFill>
            </a:endParaRPr>
          </a:p>
        </p:txBody>
      </p:sp>
      <p:sp>
        <p:nvSpPr>
          <p:cNvPr id="12" name="information"/>
          <p:cNvSpPr/>
          <p:nvPr/>
        </p:nvSpPr>
        <p:spPr>
          <a:xfrm>
            <a:off x="1369324" y="469571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information</a:t>
            </a:r>
          </a:p>
        </p:txBody>
      </p:sp>
      <p:sp>
        <p:nvSpPr>
          <p:cNvPr id="17" name="adoption"/>
          <p:cNvSpPr/>
          <p:nvPr/>
        </p:nvSpPr>
        <p:spPr>
          <a:xfrm>
            <a:off x="5998474"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adoption</a:t>
            </a:r>
          </a:p>
        </p:txBody>
      </p:sp>
      <p:sp>
        <p:nvSpPr>
          <p:cNvPr id="15" name="directions"/>
          <p:cNvSpPr/>
          <p:nvPr/>
        </p:nvSpPr>
        <p:spPr>
          <a:xfrm>
            <a:off x="3683899" y="5564928"/>
            <a:ext cx="2029910" cy="716367"/>
          </a:xfrm>
          <a:prstGeom prst="round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accent6"/>
                </a:solidFill>
              </a:rPr>
              <a:t>directions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6187" y="731453"/>
            <a:ext cx="4651627" cy="3811422"/>
          </a:xfrm>
          <a:prstGeom prst="rect">
            <a:avLst/>
          </a:prstGeom>
        </p:spPr>
      </p:pic>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5750" y="1479601"/>
            <a:ext cx="1166208" cy="2315125"/>
          </a:xfrm>
          <a:prstGeom prst="rect">
            <a:avLst/>
          </a:prstGeom>
        </p:spPr>
      </p:pic>
    </p:spTree>
    <p:extLst>
      <p:ext uri="{BB962C8B-B14F-4D97-AF65-F5344CB8AC3E}">
        <p14:creationId xmlns:p14="http://schemas.microsoft.com/office/powerpoint/2010/main" val="33553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750"/>
                                        <p:tgtEl>
                                          <p:spTgt spid="6"/>
                                        </p:tgtEl>
                                      </p:cBhvr>
                                    </p:animEffec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32" presetClass="emph" presetSubtype="0" fill="hold" grpId="0" nodeType="clickEffect">
                                  <p:stCondLst>
                                    <p:cond delay="0"/>
                                  </p:stCondLst>
                                  <p:childTnLst>
                                    <p:animRot by="120000">
                                      <p:cBhvr>
                                        <p:cTn id="12" dur="100" fill="hold">
                                          <p:stCondLst>
                                            <p:cond delay="0"/>
                                          </p:stCondLst>
                                        </p:cTn>
                                        <p:tgtEl>
                                          <p:spTgt spid="14"/>
                                        </p:tgtEl>
                                        <p:attrNameLst>
                                          <p:attrName>r</p:attrName>
                                        </p:attrNameLst>
                                      </p:cBhvr>
                                    </p:animRot>
                                    <p:animRot by="-240000">
                                      <p:cBhvr>
                                        <p:cTn id="13" dur="200" fill="hold">
                                          <p:stCondLst>
                                            <p:cond delay="200"/>
                                          </p:stCondLst>
                                        </p:cTn>
                                        <p:tgtEl>
                                          <p:spTgt spid="14"/>
                                        </p:tgtEl>
                                        <p:attrNameLst>
                                          <p:attrName>r</p:attrName>
                                        </p:attrNameLst>
                                      </p:cBhvr>
                                    </p:animRot>
                                    <p:animRot by="240000">
                                      <p:cBhvr>
                                        <p:cTn id="14" dur="200" fill="hold">
                                          <p:stCondLst>
                                            <p:cond delay="400"/>
                                          </p:stCondLst>
                                        </p:cTn>
                                        <p:tgtEl>
                                          <p:spTgt spid="14"/>
                                        </p:tgtEl>
                                        <p:attrNameLst>
                                          <p:attrName>r</p:attrName>
                                        </p:attrNameLst>
                                      </p:cBhvr>
                                    </p:animRot>
                                    <p:animRot by="-240000">
                                      <p:cBhvr>
                                        <p:cTn id="15" dur="200" fill="hold">
                                          <p:stCondLst>
                                            <p:cond delay="600"/>
                                          </p:stCondLst>
                                        </p:cTn>
                                        <p:tgtEl>
                                          <p:spTgt spid="14"/>
                                        </p:tgtEl>
                                        <p:attrNameLst>
                                          <p:attrName>r</p:attrName>
                                        </p:attrNameLst>
                                      </p:cBhvr>
                                    </p:animRot>
                                    <p:animRot by="120000">
                                      <p:cBhvr>
                                        <p:cTn id="16" dur="200" fill="hold">
                                          <p:stCondLst>
                                            <p:cond delay="800"/>
                                          </p:stCondLst>
                                        </p:cTn>
                                        <p:tgtEl>
                                          <p:spTgt spid="14"/>
                                        </p:tgtEl>
                                        <p:attrNameLst>
                                          <p:attrName>r</p:attrName>
                                        </p:attrNameLst>
                                      </p:cBhvr>
                                    </p:animRot>
                                  </p:childTnLst>
                                </p:cTn>
                              </p:par>
                            </p:childTnLst>
                          </p:cTn>
                        </p:par>
                      </p:childTnLst>
                    </p:cTn>
                  </p:par>
                </p:childTnLst>
              </p:cTn>
              <p:nextCondLst>
                <p:cond evt="onClick" delay="0">
                  <p:tgtEl>
                    <p:spTgt spid="14"/>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p:stCondLst>
                        <p:cond delay="0"/>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16"/>
                                        </p:tgtEl>
                                        <p:attrNameLst>
                                          <p:attrName>r</p:attrName>
                                        </p:attrNameLst>
                                      </p:cBhvr>
                                    </p:animRot>
                                    <p:animRot by="-240000">
                                      <p:cBhvr>
                                        <p:cTn id="22" dur="200" fill="hold">
                                          <p:stCondLst>
                                            <p:cond delay="200"/>
                                          </p:stCondLst>
                                        </p:cTn>
                                        <p:tgtEl>
                                          <p:spTgt spid="16"/>
                                        </p:tgtEl>
                                        <p:attrNameLst>
                                          <p:attrName>r</p:attrName>
                                        </p:attrNameLst>
                                      </p:cBhvr>
                                    </p:animRot>
                                    <p:animRot by="240000">
                                      <p:cBhvr>
                                        <p:cTn id="23" dur="200" fill="hold">
                                          <p:stCondLst>
                                            <p:cond delay="400"/>
                                          </p:stCondLst>
                                        </p:cTn>
                                        <p:tgtEl>
                                          <p:spTgt spid="16"/>
                                        </p:tgtEl>
                                        <p:attrNameLst>
                                          <p:attrName>r</p:attrName>
                                        </p:attrNameLst>
                                      </p:cBhvr>
                                    </p:animRot>
                                    <p:animRot by="-240000">
                                      <p:cBhvr>
                                        <p:cTn id="24" dur="200" fill="hold">
                                          <p:stCondLst>
                                            <p:cond delay="600"/>
                                          </p:stCondLst>
                                        </p:cTn>
                                        <p:tgtEl>
                                          <p:spTgt spid="16"/>
                                        </p:tgtEl>
                                        <p:attrNameLst>
                                          <p:attrName>r</p:attrName>
                                        </p:attrNameLst>
                                      </p:cBhvr>
                                    </p:animRot>
                                    <p:animRot by="120000">
                                      <p:cBhvr>
                                        <p:cTn id="25"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3"/>
                    </p:tgtEl>
                  </p:cond>
                </p:stCondLst>
                <p:endSync evt="end" delay="0">
                  <p:rtn val="all"/>
                </p:endSync>
                <p:childTnLst>
                  <p:par>
                    <p:cTn id="27" fill="hold">
                      <p:stCondLst>
                        <p:cond delay="0"/>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13"/>
                                        </p:tgtEl>
                                        <p:attrNameLst>
                                          <p:attrName>r</p:attrName>
                                        </p:attrNameLst>
                                      </p:cBhvr>
                                    </p:animRot>
                                    <p:animRot by="-240000">
                                      <p:cBhvr>
                                        <p:cTn id="31" dur="200" fill="hold">
                                          <p:stCondLst>
                                            <p:cond delay="200"/>
                                          </p:stCondLst>
                                        </p:cTn>
                                        <p:tgtEl>
                                          <p:spTgt spid="13"/>
                                        </p:tgtEl>
                                        <p:attrNameLst>
                                          <p:attrName>r</p:attrName>
                                        </p:attrNameLst>
                                      </p:cBhvr>
                                    </p:animRot>
                                    <p:animRot by="240000">
                                      <p:cBhvr>
                                        <p:cTn id="32" dur="200" fill="hold">
                                          <p:stCondLst>
                                            <p:cond delay="400"/>
                                          </p:stCondLst>
                                        </p:cTn>
                                        <p:tgtEl>
                                          <p:spTgt spid="13"/>
                                        </p:tgtEl>
                                        <p:attrNameLst>
                                          <p:attrName>r</p:attrName>
                                        </p:attrNameLst>
                                      </p:cBhvr>
                                    </p:animRot>
                                    <p:animRot by="-240000">
                                      <p:cBhvr>
                                        <p:cTn id="33" dur="200" fill="hold">
                                          <p:stCondLst>
                                            <p:cond delay="600"/>
                                          </p:stCondLst>
                                        </p:cTn>
                                        <p:tgtEl>
                                          <p:spTgt spid="13"/>
                                        </p:tgtEl>
                                        <p:attrNameLst>
                                          <p:attrName>r</p:attrName>
                                        </p:attrNameLst>
                                      </p:cBhvr>
                                    </p:animRot>
                                    <p:animRot by="120000">
                                      <p:cBhvr>
                                        <p:cTn id="34"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35" restart="whenNotActive" fill="hold" evtFilter="cancelBubble" nodeType="interactiveSeq">
                <p:stCondLst>
                  <p:cond evt="onClick" delay="0">
                    <p:tgtEl>
                      <p:spTgt spid="17"/>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0" nodeType="clickEffect">
                                  <p:stCondLst>
                                    <p:cond delay="0"/>
                                  </p:stCondLst>
                                  <p:childTnLst>
                                    <p:animRot by="120000">
                                      <p:cBhvr>
                                        <p:cTn id="39" dur="100" fill="hold">
                                          <p:stCondLst>
                                            <p:cond delay="0"/>
                                          </p:stCondLst>
                                        </p:cTn>
                                        <p:tgtEl>
                                          <p:spTgt spid="17"/>
                                        </p:tgtEl>
                                        <p:attrNameLst>
                                          <p:attrName>r</p:attrName>
                                        </p:attrNameLst>
                                      </p:cBhvr>
                                    </p:animRot>
                                    <p:animRot by="-240000">
                                      <p:cBhvr>
                                        <p:cTn id="40" dur="200" fill="hold">
                                          <p:stCondLst>
                                            <p:cond delay="200"/>
                                          </p:stCondLst>
                                        </p:cTn>
                                        <p:tgtEl>
                                          <p:spTgt spid="17"/>
                                        </p:tgtEl>
                                        <p:attrNameLst>
                                          <p:attrName>r</p:attrName>
                                        </p:attrNameLst>
                                      </p:cBhvr>
                                    </p:animRot>
                                    <p:animRot by="240000">
                                      <p:cBhvr>
                                        <p:cTn id="41" dur="200" fill="hold">
                                          <p:stCondLst>
                                            <p:cond delay="400"/>
                                          </p:stCondLst>
                                        </p:cTn>
                                        <p:tgtEl>
                                          <p:spTgt spid="17"/>
                                        </p:tgtEl>
                                        <p:attrNameLst>
                                          <p:attrName>r</p:attrName>
                                        </p:attrNameLst>
                                      </p:cBhvr>
                                    </p:animRot>
                                    <p:animRot by="-240000">
                                      <p:cBhvr>
                                        <p:cTn id="42" dur="200" fill="hold">
                                          <p:stCondLst>
                                            <p:cond delay="600"/>
                                          </p:stCondLst>
                                        </p:cTn>
                                        <p:tgtEl>
                                          <p:spTgt spid="17"/>
                                        </p:tgtEl>
                                        <p:attrNameLst>
                                          <p:attrName>r</p:attrName>
                                        </p:attrNameLst>
                                      </p:cBhvr>
                                    </p:animRot>
                                    <p:animRot by="120000">
                                      <p:cBhvr>
                                        <p:cTn id="43"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0" nodeType="click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childTnLst>
        </p:cTn>
      </p:par>
    </p:tnLst>
    <p:bldLst>
      <p:bldP spid="14" grpId="0" animBg="1"/>
      <p:bldP spid="13" grpId="0" animBg="1"/>
      <p:bldP spid="16" grpId="0" animBg="1"/>
      <p:bldP spid="6" grpId="0" animBg="1"/>
      <p:bldP spid="12"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31" name="Picture 3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010" y="421440"/>
            <a:ext cx="8208072" cy="5976663"/>
          </a:xfrm>
          <a:prstGeom prst="roundRect">
            <a:avLst>
              <a:gd name="adj" fmla="val 2350"/>
            </a:avLst>
          </a:prstGeom>
          <a:ln w="28575">
            <a:solidFill>
              <a:schemeClr val="bg1"/>
            </a:solidFill>
          </a:ln>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3389" y="1130118"/>
            <a:ext cx="1365436" cy="4288826"/>
          </a:xfrm>
          <a:prstGeom prst="rect">
            <a:avLst/>
          </a:prstGeom>
        </p:spPr>
      </p:pic>
      <p:grpSp>
        <p:nvGrpSpPr>
          <p:cNvPr id="18" name="Group 17"/>
          <p:cNvGrpSpPr/>
          <p:nvPr/>
        </p:nvGrpSpPr>
        <p:grpSpPr>
          <a:xfrm>
            <a:off x="8045972" y="227397"/>
            <a:ext cx="1098028" cy="504056"/>
            <a:chOff x="8045972" y="1700808"/>
            <a:chExt cx="1098028" cy="504056"/>
          </a:xfrm>
          <a:solidFill>
            <a:schemeClr val="accent6"/>
          </a:solidFill>
        </p:grpSpPr>
        <p:sp>
          <p:nvSpPr>
            <p:cNvPr id="19" name="Oval 18"/>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grpSp>
        <p:nvGrpSpPr>
          <p:cNvPr id="21" name="Question Button"/>
          <p:cNvGrpSpPr>
            <a:grpSpLocks/>
          </p:cNvGrpSpPr>
          <p:nvPr/>
        </p:nvGrpSpPr>
        <p:grpSpPr bwMode="auto">
          <a:xfrm>
            <a:off x="349250" y="100013"/>
            <a:ext cx="992188" cy="1000125"/>
            <a:chOff x="6804248" y="5183475"/>
            <a:chExt cx="992572" cy="999757"/>
          </a:xfrm>
        </p:grpSpPr>
        <p:pic>
          <p:nvPicPr>
            <p:cNvPr id="22" name="Picture 21">
              <a:extLst>
                <a:ext uri="{FF2B5EF4-FFF2-40B4-BE49-F238E27FC236}">
                  <a16:creationId xmlns:a16="http://schemas.microsoft.com/office/drawing/2014/main" id="{50FF55DA-F97C-4D1B-AA7E-7F5FD063E3A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23" name="TextBox 14"/>
            <p:cNvSpPr txBox="1">
              <a:spLocks noChangeArrowheads="1"/>
            </p:cNvSpPr>
            <p:nvPr/>
          </p:nvSpPr>
          <p:spPr bwMode="auto">
            <a:xfrm rot="-574081">
              <a:off x="7277276" y="5183475"/>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sp>
          <p:nvSpPr>
            <p:cNvPr id="24" name="TextBox 15"/>
            <p:cNvSpPr txBox="1">
              <a:spLocks noChangeArrowheads="1"/>
            </p:cNvSpPr>
            <p:nvPr/>
          </p:nvSpPr>
          <p:spPr bwMode="auto">
            <a:xfrm rot="815995">
              <a:off x="7436780" y="5327491"/>
              <a:ext cx="3600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2800" b="1">
                  <a:solidFill>
                    <a:srgbClr val="00938F"/>
                  </a:solidFill>
                </a:rPr>
                <a:t>?</a:t>
              </a:r>
            </a:p>
          </p:txBody>
        </p:sp>
      </p:grpSp>
      <p:sp>
        <p:nvSpPr>
          <p:cNvPr id="25" name="Kit's teaching bubble">
            <a:extLst>
              <a:ext uri="{FF2B5EF4-FFF2-40B4-BE49-F238E27FC236}">
                <a16:creationId xmlns:a16="http://schemas.microsoft.com/office/drawing/2014/main" id="{9734B0D6-E4FB-49E5-A6B7-8E367D21CF22}"/>
              </a:ext>
            </a:extLst>
          </p:cNvPr>
          <p:cNvSpPr/>
          <p:nvPr/>
        </p:nvSpPr>
        <p:spPr>
          <a:xfrm>
            <a:off x="1416019" y="268288"/>
            <a:ext cx="2298700" cy="763587"/>
          </a:xfrm>
          <a:prstGeom prst="wedgeRoundRectCallout">
            <a:avLst>
              <a:gd name="adj1" fmla="val -76955"/>
              <a:gd name="adj2" fmla="val 28443"/>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sym typeface="Wingdings" panose="05000000000000000000" pitchFamily="2" charset="2"/>
              </a:rPr>
              <a:t>What is Mel’s job?</a:t>
            </a:r>
            <a:endParaRPr lang="en-GB" dirty="0">
              <a:solidFill>
                <a:schemeClr val="tx1"/>
              </a:solidFill>
              <a:latin typeface="Twinkl" pitchFamily="50" charset="0"/>
            </a:endParaRPr>
          </a:p>
        </p:txBody>
      </p:sp>
      <p:sp>
        <p:nvSpPr>
          <p:cNvPr id="26" name="Close bubble">
            <a:extLst>
              <a:ext uri="{FF2B5EF4-FFF2-40B4-BE49-F238E27FC236}">
                <a16:creationId xmlns:a16="http://schemas.microsoft.com/office/drawing/2014/main" id="{AFD2BDE6-6EAB-4648-A609-576A258C11B3}"/>
              </a:ext>
            </a:extLst>
          </p:cNvPr>
          <p:cNvSpPr/>
          <p:nvPr/>
        </p:nvSpPr>
        <p:spPr>
          <a:xfrm>
            <a:off x="3505599" y="17145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0832" y="1200150"/>
            <a:ext cx="2095790" cy="400367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52945" y="2569359"/>
            <a:ext cx="889971" cy="3019425"/>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2712" y="2615398"/>
            <a:ext cx="1145839" cy="3019425"/>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7952" y="2535002"/>
            <a:ext cx="1095065" cy="3019425"/>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59079" y="2734802"/>
            <a:ext cx="1082859" cy="3019425"/>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420899" y="2708685"/>
            <a:ext cx="1081989" cy="3019425"/>
          </a:xfrm>
          <a:prstGeom prst="rect">
            <a:avLst/>
          </a:prstGeom>
        </p:spPr>
      </p:pic>
      <p:pic>
        <p:nvPicPr>
          <p:cNvPr id="29" name="Picture 2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366284" y="2708685"/>
            <a:ext cx="990944" cy="3019425"/>
          </a:xfrm>
          <a:prstGeom prst="rect">
            <a:avLst/>
          </a:prstGeom>
        </p:spPr>
      </p:pic>
      <p:sp>
        <p:nvSpPr>
          <p:cNvPr id="16" name="Rounded Rectangle 15"/>
          <p:cNvSpPr/>
          <p:nvPr/>
        </p:nvSpPr>
        <p:spPr>
          <a:xfrm>
            <a:off x="611560" y="4600576"/>
            <a:ext cx="7912490" cy="163673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A lady from the rescue centre introduced herself. “Hi, everyone. My name is Mel and I am in charge of organising the adoption of our cats and dogs. While I check some things with Mr Phillips, take a look at our new webpage on the screen over there,” she said as she pointed to the screen.</a:t>
            </a:r>
          </a:p>
        </p:txBody>
      </p:sp>
    </p:spTree>
    <p:extLst>
      <p:ext uri="{BB962C8B-B14F-4D97-AF65-F5344CB8AC3E}">
        <p14:creationId xmlns:p14="http://schemas.microsoft.com/office/powerpoint/2010/main" val="14170832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childTnLst>
              </p:cTn>
              <p:nextCondLst>
                <p:cond evt="onClick" delay="0">
                  <p:tgtEl>
                    <p:spTgt spid="21"/>
                  </p:tgtEl>
                </p:cond>
              </p:nextCondLst>
            </p:seq>
            <p:seq concurrent="1" nextAc="seek">
              <p:cTn id="11" restart="whenNotActive" fill="hold" evtFilter="cancelBubble" nodeType="interactiveSeq">
                <p:stCondLst>
                  <p:cond evt="onClick" delay="0">
                    <p:tgtEl>
                      <p:spTgt spid="26"/>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25"/>
                                        </p:tgtEl>
                                      </p:cBhvr>
                                    </p:animEffect>
                                    <p:set>
                                      <p:cBhvr>
                                        <p:cTn id="16" dur="1" fill="hold">
                                          <p:stCondLst>
                                            <p:cond delay="499"/>
                                          </p:stCondLst>
                                        </p:cTn>
                                        <p:tgtEl>
                                          <p:spTgt spid="25"/>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26"/>
                                        </p:tgtEl>
                                      </p:cBhvr>
                                    </p:animEffect>
                                    <p:set>
                                      <p:cBhvr>
                                        <p:cTn id="19"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25" grpId="0" animBg="1"/>
      <p:bldP spid="25" grpId="1" animBg="1"/>
      <p:bldP spid="26" grpId="0" animBg="1"/>
      <p:bldP spid="2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72F6CEF-B831-4E83-AF3B-7E884E56517C}"/>
              </a:ext>
            </a:extLst>
          </p:cNvPr>
          <p:cNvSpPr>
            <a:spLocks noGrp="1"/>
          </p:cNvSpPr>
          <p:nvPr>
            <p:ph type="title"/>
          </p:nvPr>
        </p:nvSpPr>
        <p:spPr>
          <a:xfrm>
            <a:off x="457200" y="479425"/>
            <a:ext cx="8220075" cy="993775"/>
          </a:xfrm>
        </p:spPr>
        <p:txBody>
          <a:bodyPr/>
          <a:lstStyle/>
          <a:p>
            <a:pPr eaLnBrk="1" hangingPunct="1"/>
            <a:r>
              <a:rPr lang="en-GB" altLang="en-US" dirty="0"/>
              <a:t>Text Detectives</a:t>
            </a:r>
          </a:p>
        </p:txBody>
      </p:sp>
      <p:sp>
        <p:nvSpPr>
          <p:cNvPr id="11" name="Rectangle: Rounded Corners 6">
            <a:extLst>
              <a:ext uri="{FF2B5EF4-FFF2-40B4-BE49-F238E27FC236}">
                <a16:creationId xmlns:a16="http://schemas.microsoft.com/office/drawing/2014/main" id="{A1686066-D723-44E7-A96F-0141C27F064D}"/>
              </a:ext>
            </a:extLst>
          </p:cNvPr>
          <p:cNvSpPr/>
          <p:nvPr/>
        </p:nvSpPr>
        <p:spPr>
          <a:xfrm>
            <a:off x="809624" y="1473200"/>
            <a:ext cx="7515225" cy="1098549"/>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The centre’s webpage is showing on a large screen.</a:t>
            </a:r>
          </a:p>
          <a:p>
            <a:pPr algn="ctr"/>
            <a:r>
              <a:rPr lang="en-GB" dirty="0">
                <a:solidFill>
                  <a:schemeClr val="tx1"/>
                </a:solidFill>
                <a:latin typeface="Twinkl" pitchFamily="50" charset="0"/>
              </a:rPr>
              <a:t>Can you read it and spot any words containing -</a:t>
            </a:r>
            <a:r>
              <a:rPr lang="en-GB" b="1" dirty="0" err="1">
                <a:solidFill>
                  <a:schemeClr val="tx1"/>
                </a:solidFill>
                <a:latin typeface="Twinkl" pitchFamily="50" charset="0"/>
              </a:rPr>
              <a:t>tion</a:t>
            </a:r>
            <a:r>
              <a:rPr lang="en-GB" dirty="0">
                <a:solidFill>
                  <a:schemeClr val="tx1"/>
                </a:solidFill>
                <a:latin typeface="Twinkl" pitchFamily="50" charset="0"/>
              </a:rPr>
              <a:t>?</a:t>
            </a:r>
          </a:p>
        </p:txBody>
      </p:sp>
      <p:grpSp>
        <p:nvGrpSpPr>
          <p:cNvPr id="12" name="Group 11"/>
          <p:cNvGrpSpPr/>
          <p:nvPr/>
        </p:nvGrpSpPr>
        <p:grpSpPr>
          <a:xfrm>
            <a:off x="8045972" y="227397"/>
            <a:ext cx="1098028" cy="504056"/>
            <a:chOff x="8045972" y="1700808"/>
            <a:chExt cx="1098028" cy="504056"/>
          </a:xfrm>
          <a:solidFill>
            <a:schemeClr val="accent6"/>
          </a:solidFill>
        </p:grpSpPr>
        <p:sp>
          <p:nvSpPr>
            <p:cNvPr id="13" name="Oval 12"/>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3107" y="2917651"/>
            <a:ext cx="4292018" cy="4191815"/>
          </a:xfrm>
          <a:prstGeom prst="rect">
            <a:avLst/>
          </a:prstGeom>
        </p:spPr>
      </p:pic>
    </p:spTree>
    <p:extLst>
      <p:ext uri="{BB962C8B-B14F-4D97-AF65-F5344CB8AC3E}">
        <p14:creationId xmlns:p14="http://schemas.microsoft.com/office/powerpoint/2010/main" val="25912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805802" y="849187"/>
            <a:ext cx="7532397" cy="7732838"/>
            <a:chOff x="805802" y="849187"/>
            <a:chExt cx="7532397" cy="7732838"/>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5802" y="849187"/>
              <a:ext cx="7532397" cy="7732838"/>
            </a:xfrm>
            <a:prstGeom prst="rect">
              <a:avLst/>
            </a:prstGeom>
          </p:spPr>
        </p:pic>
        <p:sp>
          <p:nvSpPr>
            <p:cNvPr id="3" name="TextBox 2"/>
            <p:cNvSpPr txBox="1"/>
            <p:nvPr/>
          </p:nvSpPr>
          <p:spPr>
            <a:xfrm>
              <a:off x="1776413" y="1514475"/>
              <a:ext cx="5591175" cy="954107"/>
            </a:xfrm>
            <a:prstGeom prst="rect">
              <a:avLst/>
            </a:prstGeom>
            <a:noFill/>
          </p:spPr>
          <p:txBody>
            <a:bodyPr wrap="square" rtlCol="0">
              <a:spAutoFit/>
            </a:bodyPr>
            <a:lstStyle/>
            <a:p>
              <a:pPr algn="ctr"/>
              <a:r>
                <a:rPr lang="en-GB" sz="2800" b="1" dirty="0">
                  <a:solidFill>
                    <a:schemeClr val="bg1"/>
                  </a:solidFill>
                </a:rPr>
                <a:t>Welcome to Fluff’s Rescue and Adoption Centre</a:t>
              </a:r>
            </a:p>
          </p:txBody>
        </p:sp>
        <p:sp>
          <p:nvSpPr>
            <p:cNvPr id="16" name="TextBox 15"/>
            <p:cNvSpPr txBox="1"/>
            <p:nvPr/>
          </p:nvSpPr>
          <p:spPr>
            <a:xfrm>
              <a:off x="1257300" y="2700278"/>
              <a:ext cx="3457575" cy="2554545"/>
            </a:xfrm>
            <a:prstGeom prst="rect">
              <a:avLst/>
            </a:prstGeom>
            <a:noFill/>
          </p:spPr>
          <p:txBody>
            <a:bodyPr wrap="square" rtlCol="0">
              <a:spAutoFit/>
            </a:bodyPr>
            <a:lstStyle/>
            <a:p>
              <a:pPr algn="ctr"/>
              <a:r>
                <a:rPr lang="en-US" sz="2000" b="1" dirty="0">
                  <a:solidFill>
                    <a:schemeClr val="bg1"/>
                  </a:solidFill>
                  <a:latin typeface="Twinkl" pitchFamily="50" charset="0"/>
                </a:rPr>
                <a:t>Questions</a:t>
              </a:r>
              <a:r>
                <a:rPr lang="en-US" sz="2000" dirty="0">
                  <a:solidFill>
                    <a:schemeClr val="bg1"/>
                  </a:solidFill>
                  <a:latin typeface="Twinkl" pitchFamily="50" charset="0"/>
                </a:rPr>
                <a:t> </a:t>
              </a:r>
              <a:r>
                <a:rPr lang="en-US" sz="2000" b="1" dirty="0">
                  <a:solidFill>
                    <a:schemeClr val="bg1"/>
                  </a:solidFill>
                  <a:latin typeface="Twinkl" pitchFamily="50" charset="0"/>
                </a:rPr>
                <a:t>That</a:t>
              </a:r>
              <a:br>
                <a:rPr lang="en-US" sz="2000" b="1" dirty="0">
                  <a:solidFill>
                    <a:schemeClr val="bg1"/>
                  </a:solidFill>
                  <a:latin typeface="Twinkl" pitchFamily="50" charset="0"/>
                </a:rPr>
              </a:br>
              <a:r>
                <a:rPr lang="en-US" sz="2000" b="1" dirty="0">
                  <a:solidFill>
                    <a:schemeClr val="bg1"/>
                  </a:solidFill>
                  <a:latin typeface="Twinkl" pitchFamily="50" charset="0"/>
                </a:rPr>
                <a:t>We Might Ask:</a:t>
              </a:r>
            </a:p>
            <a:p>
              <a:pPr algn="ctr"/>
              <a:r>
                <a:rPr lang="en-US" sz="2000" dirty="0">
                  <a:solidFill>
                    <a:schemeClr val="bg1"/>
                  </a:solidFill>
                  <a:latin typeface="Twinkl" pitchFamily="50" charset="0"/>
                </a:rPr>
                <a:t>Is your family in a </a:t>
              </a:r>
              <a:br>
                <a:rPr lang="en-US" sz="2000" dirty="0">
                  <a:solidFill>
                    <a:schemeClr val="bg1"/>
                  </a:solidFill>
                  <a:latin typeface="Twinkl" pitchFamily="50" charset="0"/>
                </a:rPr>
              </a:br>
              <a:r>
                <a:rPr lang="en-US" sz="2000" dirty="0">
                  <a:solidFill>
                    <a:schemeClr val="bg1"/>
                  </a:solidFill>
                  <a:latin typeface="Twinkl" pitchFamily="50" charset="0"/>
                </a:rPr>
                <a:t>position to take on a </a:t>
              </a:r>
              <a:br>
                <a:rPr lang="en-US" sz="2000" dirty="0">
                  <a:solidFill>
                    <a:schemeClr val="bg1"/>
                  </a:solidFill>
                  <a:latin typeface="Twinkl" pitchFamily="50" charset="0"/>
                </a:rPr>
              </a:br>
              <a:r>
                <a:rPr lang="en-US" sz="2000" dirty="0">
                  <a:solidFill>
                    <a:schemeClr val="bg1"/>
                  </a:solidFill>
                  <a:latin typeface="Twinkl" pitchFamily="50" charset="0"/>
                </a:rPr>
                <a:t>new pet straight away?</a:t>
              </a:r>
            </a:p>
            <a:p>
              <a:pPr algn="ctr"/>
              <a:endParaRPr lang="en-US" sz="2000" dirty="0">
                <a:solidFill>
                  <a:schemeClr val="bg1"/>
                </a:solidFill>
                <a:latin typeface="Twinkl" pitchFamily="50" charset="0"/>
              </a:endParaRPr>
            </a:p>
            <a:p>
              <a:pPr algn="ctr"/>
              <a:r>
                <a:rPr lang="en-US" sz="2000" dirty="0">
                  <a:solidFill>
                    <a:schemeClr val="bg1"/>
                  </a:solidFill>
                  <a:latin typeface="Twinkl" pitchFamily="50" charset="0"/>
                </a:rPr>
                <a:t>Can you give an animal the attention that it deserves?</a:t>
              </a:r>
            </a:p>
          </p:txBody>
        </p:sp>
        <p:sp>
          <p:nvSpPr>
            <p:cNvPr id="17" name="TextBox 16"/>
            <p:cNvSpPr txBox="1"/>
            <p:nvPr/>
          </p:nvSpPr>
          <p:spPr>
            <a:xfrm>
              <a:off x="4714875" y="2669302"/>
              <a:ext cx="3057525" cy="2862322"/>
            </a:xfrm>
            <a:prstGeom prst="rect">
              <a:avLst/>
            </a:prstGeom>
            <a:noFill/>
          </p:spPr>
          <p:txBody>
            <a:bodyPr wrap="square" rtlCol="0">
              <a:spAutoFit/>
            </a:bodyPr>
            <a:lstStyle/>
            <a:p>
              <a:pPr algn="ctr"/>
              <a:r>
                <a:rPr lang="en-US" sz="2000" dirty="0">
                  <a:solidFill>
                    <a:schemeClr val="bg1"/>
                  </a:solidFill>
                  <a:latin typeface="Twinkl" pitchFamily="50" charset="0"/>
                </a:rPr>
                <a:t>We have descriptions</a:t>
              </a:r>
              <a:br>
                <a:rPr lang="en-US" sz="2000" dirty="0">
                  <a:solidFill>
                    <a:schemeClr val="bg1"/>
                  </a:solidFill>
                  <a:latin typeface="Twinkl" pitchFamily="50" charset="0"/>
                </a:rPr>
              </a:br>
              <a:r>
                <a:rPr lang="en-US" sz="2000" dirty="0">
                  <a:solidFill>
                    <a:schemeClr val="bg1"/>
                  </a:solidFill>
                  <a:latin typeface="Twinkl" pitchFamily="50" charset="0"/>
                </a:rPr>
                <a:t>of all the animals and their needs, including their weight. </a:t>
              </a:r>
            </a:p>
            <a:p>
              <a:pPr algn="ctr"/>
              <a:endParaRPr lang="en-US" sz="2000" dirty="0">
                <a:solidFill>
                  <a:schemeClr val="bg1"/>
                </a:solidFill>
                <a:latin typeface="Twinkl" pitchFamily="50" charset="0"/>
              </a:endParaRPr>
            </a:p>
            <a:p>
              <a:pPr algn="ctr"/>
              <a:r>
                <a:rPr lang="en-US" sz="2000" b="1" dirty="0">
                  <a:solidFill>
                    <a:schemeClr val="bg1"/>
                  </a:solidFill>
                  <a:latin typeface="Twinkl" pitchFamily="50" charset="0"/>
                </a:rPr>
                <a:t>Competition!</a:t>
              </a:r>
            </a:p>
            <a:p>
              <a:pPr algn="ctr"/>
              <a:r>
                <a:rPr lang="en-US" sz="2000" dirty="0">
                  <a:solidFill>
                    <a:schemeClr val="bg1"/>
                  </a:solidFill>
                  <a:latin typeface="Twinkl" pitchFamily="50" charset="0"/>
                </a:rPr>
                <a:t>Send us your suggestions for a name for our new puppy to win a prize.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6894" y="1867504"/>
              <a:ext cx="687939" cy="8343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6082" y="1832559"/>
              <a:ext cx="648028" cy="904270"/>
            </a:xfrm>
            <a:prstGeom prst="rect">
              <a:avLst/>
            </a:prstGeom>
          </p:spPr>
        </p:pic>
      </p:grpSp>
      <p:grpSp>
        <p:nvGrpSpPr>
          <p:cNvPr id="12" name="Group 11"/>
          <p:cNvGrpSpPr/>
          <p:nvPr/>
        </p:nvGrpSpPr>
        <p:grpSpPr>
          <a:xfrm>
            <a:off x="8045972" y="227397"/>
            <a:ext cx="1098028" cy="504056"/>
            <a:chOff x="8045972" y="1700808"/>
            <a:chExt cx="1098028" cy="504056"/>
          </a:xfrm>
          <a:solidFill>
            <a:schemeClr val="accent6"/>
          </a:solidFill>
        </p:grpSpPr>
        <p:sp>
          <p:nvSpPr>
            <p:cNvPr id="13" name="Oval 12"/>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grpSp>
        <p:nvGrpSpPr>
          <p:cNvPr id="2" name="Group 1"/>
          <p:cNvGrpSpPr/>
          <p:nvPr/>
        </p:nvGrpSpPr>
        <p:grpSpPr>
          <a:xfrm>
            <a:off x="805802" y="849187"/>
            <a:ext cx="7532397" cy="7732838"/>
            <a:chOff x="805802" y="849187"/>
            <a:chExt cx="7532397" cy="7732838"/>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5802" y="849187"/>
              <a:ext cx="7532397" cy="7732838"/>
            </a:xfrm>
            <a:prstGeom prst="rect">
              <a:avLst/>
            </a:prstGeom>
          </p:spPr>
        </p:pic>
        <p:sp>
          <p:nvSpPr>
            <p:cNvPr id="19" name="TextBox 18"/>
            <p:cNvSpPr txBox="1"/>
            <p:nvPr/>
          </p:nvSpPr>
          <p:spPr>
            <a:xfrm>
              <a:off x="1776413" y="1514475"/>
              <a:ext cx="5591175" cy="954107"/>
            </a:xfrm>
            <a:prstGeom prst="rect">
              <a:avLst/>
            </a:prstGeom>
            <a:noFill/>
          </p:spPr>
          <p:txBody>
            <a:bodyPr wrap="square" rtlCol="0">
              <a:spAutoFit/>
            </a:bodyPr>
            <a:lstStyle/>
            <a:p>
              <a:pPr algn="ctr"/>
              <a:r>
                <a:rPr lang="en-GB" sz="2800" b="1" dirty="0">
                  <a:solidFill>
                    <a:schemeClr val="bg1"/>
                  </a:solidFill>
                </a:rPr>
                <a:t>Welcome to Fluff’s Rescue and </a:t>
              </a:r>
              <a:r>
                <a:rPr lang="en-GB" sz="2800" b="1" dirty="0">
                  <a:solidFill>
                    <a:srgbClr val="2DB6BC"/>
                  </a:solidFill>
                </a:rPr>
                <a:t>Adoption</a:t>
              </a:r>
              <a:r>
                <a:rPr lang="en-GB" sz="2800" b="1" dirty="0">
                  <a:solidFill>
                    <a:schemeClr val="bg1"/>
                  </a:solidFill>
                </a:rPr>
                <a:t> Centre</a:t>
              </a:r>
            </a:p>
          </p:txBody>
        </p:sp>
        <p:sp>
          <p:nvSpPr>
            <p:cNvPr id="20" name="TextBox 19"/>
            <p:cNvSpPr txBox="1"/>
            <p:nvPr/>
          </p:nvSpPr>
          <p:spPr>
            <a:xfrm>
              <a:off x="1257300" y="2700278"/>
              <a:ext cx="3457575" cy="2554545"/>
            </a:xfrm>
            <a:prstGeom prst="rect">
              <a:avLst/>
            </a:prstGeom>
            <a:noFill/>
          </p:spPr>
          <p:txBody>
            <a:bodyPr wrap="square" rtlCol="0">
              <a:spAutoFit/>
            </a:bodyPr>
            <a:lstStyle/>
            <a:p>
              <a:pPr algn="ctr"/>
              <a:r>
                <a:rPr lang="en-US" sz="2000" b="1" dirty="0">
                  <a:solidFill>
                    <a:srgbClr val="2DB6BC"/>
                  </a:solidFill>
                  <a:latin typeface="Twinkl" pitchFamily="50" charset="0"/>
                </a:rPr>
                <a:t>Questions</a:t>
              </a:r>
              <a:r>
                <a:rPr lang="en-US" sz="2000" dirty="0">
                  <a:solidFill>
                    <a:schemeClr val="bg1"/>
                  </a:solidFill>
                  <a:latin typeface="Twinkl" pitchFamily="50" charset="0"/>
                </a:rPr>
                <a:t> </a:t>
              </a:r>
              <a:r>
                <a:rPr lang="en-US" sz="2000" b="1" dirty="0">
                  <a:solidFill>
                    <a:schemeClr val="bg1"/>
                  </a:solidFill>
                  <a:latin typeface="Twinkl" pitchFamily="50" charset="0"/>
                </a:rPr>
                <a:t>That</a:t>
              </a:r>
              <a:br>
                <a:rPr lang="en-US" sz="2000" b="1" dirty="0">
                  <a:solidFill>
                    <a:schemeClr val="bg1"/>
                  </a:solidFill>
                  <a:latin typeface="Twinkl" pitchFamily="50" charset="0"/>
                </a:rPr>
              </a:br>
              <a:r>
                <a:rPr lang="en-US" sz="2000" b="1" dirty="0">
                  <a:solidFill>
                    <a:schemeClr val="bg1"/>
                  </a:solidFill>
                  <a:latin typeface="Twinkl" pitchFamily="50" charset="0"/>
                </a:rPr>
                <a:t>We Might Ask:</a:t>
              </a:r>
            </a:p>
            <a:p>
              <a:pPr algn="ctr"/>
              <a:r>
                <a:rPr lang="en-US" sz="2000" dirty="0">
                  <a:solidFill>
                    <a:schemeClr val="bg1"/>
                  </a:solidFill>
                  <a:latin typeface="Twinkl" pitchFamily="50" charset="0"/>
                </a:rPr>
                <a:t>Is your family in a </a:t>
              </a:r>
              <a:br>
                <a:rPr lang="en-US" sz="2000" dirty="0">
                  <a:solidFill>
                    <a:schemeClr val="bg1"/>
                  </a:solidFill>
                  <a:latin typeface="Twinkl" pitchFamily="50" charset="0"/>
                </a:rPr>
              </a:br>
              <a:r>
                <a:rPr lang="en-US" sz="2000" dirty="0">
                  <a:solidFill>
                    <a:srgbClr val="2DB6BC"/>
                  </a:solidFill>
                  <a:latin typeface="Twinkl" pitchFamily="50" charset="0"/>
                </a:rPr>
                <a:t>position</a:t>
              </a:r>
              <a:r>
                <a:rPr lang="en-US" sz="2000" dirty="0">
                  <a:solidFill>
                    <a:schemeClr val="bg1"/>
                  </a:solidFill>
                  <a:latin typeface="Twinkl" pitchFamily="50" charset="0"/>
                </a:rPr>
                <a:t> to take on a </a:t>
              </a:r>
              <a:br>
                <a:rPr lang="en-US" sz="2000" dirty="0">
                  <a:solidFill>
                    <a:schemeClr val="bg1"/>
                  </a:solidFill>
                  <a:latin typeface="Twinkl" pitchFamily="50" charset="0"/>
                </a:rPr>
              </a:br>
              <a:r>
                <a:rPr lang="en-US" sz="2000" dirty="0">
                  <a:solidFill>
                    <a:schemeClr val="bg1"/>
                  </a:solidFill>
                  <a:latin typeface="Twinkl" pitchFamily="50" charset="0"/>
                </a:rPr>
                <a:t>new pet straight away?</a:t>
              </a:r>
            </a:p>
            <a:p>
              <a:pPr algn="ctr"/>
              <a:endParaRPr lang="en-US" sz="2000" dirty="0">
                <a:solidFill>
                  <a:schemeClr val="bg1"/>
                </a:solidFill>
                <a:latin typeface="Twinkl" pitchFamily="50" charset="0"/>
              </a:endParaRPr>
            </a:p>
            <a:p>
              <a:pPr algn="ctr"/>
              <a:r>
                <a:rPr lang="en-US" sz="2000" dirty="0">
                  <a:solidFill>
                    <a:schemeClr val="bg1"/>
                  </a:solidFill>
                  <a:latin typeface="Twinkl" pitchFamily="50" charset="0"/>
                </a:rPr>
                <a:t>Can you give an animal the </a:t>
              </a:r>
              <a:r>
                <a:rPr lang="en-US" sz="2000" dirty="0">
                  <a:solidFill>
                    <a:srgbClr val="2DB6BC"/>
                  </a:solidFill>
                  <a:latin typeface="Twinkl" pitchFamily="50" charset="0"/>
                </a:rPr>
                <a:t>attention</a:t>
              </a:r>
              <a:r>
                <a:rPr lang="en-US" sz="2000" dirty="0">
                  <a:solidFill>
                    <a:schemeClr val="bg1"/>
                  </a:solidFill>
                  <a:latin typeface="Twinkl" pitchFamily="50" charset="0"/>
                </a:rPr>
                <a:t> that it deserves?</a:t>
              </a:r>
            </a:p>
          </p:txBody>
        </p:sp>
        <p:sp>
          <p:nvSpPr>
            <p:cNvPr id="21" name="TextBox 20"/>
            <p:cNvSpPr txBox="1"/>
            <p:nvPr/>
          </p:nvSpPr>
          <p:spPr>
            <a:xfrm>
              <a:off x="4714875" y="2669302"/>
              <a:ext cx="3057525" cy="2862322"/>
            </a:xfrm>
            <a:prstGeom prst="rect">
              <a:avLst/>
            </a:prstGeom>
            <a:noFill/>
          </p:spPr>
          <p:txBody>
            <a:bodyPr wrap="square" rtlCol="0">
              <a:spAutoFit/>
            </a:bodyPr>
            <a:lstStyle/>
            <a:p>
              <a:pPr algn="ctr"/>
              <a:r>
                <a:rPr lang="en-US" sz="2000" dirty="0">
                  <a:solidFill>
                    <a:schemeClr val="bg1"/>
                  </a:solidFill>
                  <a:latin typeface="Twinkl" pitchFamily="50" charset="0"/>
                </a:rPr>
                <a:t>We have </a:t>
              </a:r>
              <a:r>
                <a:rPr lang="en-US" sz="2000" dirty="0">
                  <a:solidFill>
                    <a:srgbClr val="2DB6BC"/>
                  </a:solidFill>
                  <a:latin typeface="Twinkl" pitchFamily="50" charset="0"/>
                </a:rPr>
                <a:t>descriptions</a:t>
              </a:r>
              <a:r>
                <a:rPr lang="en-US" sz="2000" dirty="0">
                  <a:solidFill>
                    <a:schemeClr val="bg1"/>
                  </a:solidFill>
                  <a:latin typeface="Twinkl" pitchFamily="50" charset="0"/>
                </a:rPr>
                <a:t/>
              </a:r>
              <a:br>
                <a:rPr lang="en-US" sz="2000" dirty="0">
                  <a:solidFill>
                    <a:schemeClr val="bg1"/>
                  </a:solidFill>
                  <a:latin typeface="Twinkl" pitchFamily="50" charset="0"/>
                </a:rPr>
              </a:br>
              <a:r>
                <a:rPr lang="en-US" sz="2000" dirty="0">
                  <a:solidFill>
                    <a:schemeClr val="bg1"/>
                  </a:solidFill>
                  <a:latin typeface="Twinkl" pitchFamily="50" charset="0"/>
                </a:rPr>
                <a:t>of all the animals and their needs, including their weight. </a:t>
              </a:r>
            </a:p>
            <a:p>
              <a:pPr algn="ctr"/>
              <a:endParaRPr lang="en-US" sz="2000" dirty="0">
                <a:solidFill>
                  <a:schemeClr val="bg1"/>
                </a:solidFill>
                <a:latin typeface="Twinkl" pitchFamily="50" charset="0"/>
              </a:endParaRPr>
            </a:p>
            <a:p>
              <a:pPr algn="ctr"/>
              <a:r>
                <a:rPr lang="en-US" sz="2000" b="1" dirty="0">
                  <a:solidFill>
                    <a:srgbClr val="2DB6BC"/>
                  </a:solidFill>
                  <a:latin typeface="Twinkl" pitchFamily="50" charset="0"/>
                </a:rPr>
                <a:t>Competition</a:t>
              </a:r>
              <a:r>
                <a:rPr lang="en-US" sz="2000" b="1" dirty="0">
                  <a:solidFill>
                    <a:schemeClr val="bg1"/>
                  </a:solidFill>
                  <a:latin typeface="Twinkl" pitchFamily="50" charset="0"/>
                </a:rPr>
                <a:t>!</a:t>
              </a:r>
            </a:p>
            <a:p>
              <a:pPr algn="ctr"/>
              <a:r>
                <a:rPr lang="en-US" sz="2000" dirty="0">
                  <a:solidFill>
                    <a:schemeClr val="bg1"/>
                  </a:solidFill>
                  <a:latin typeface="Twinkl" pitchFamily="50" charset="0"/>
                </a:rPr>
                <a:t>Send us your </a:t>
              </a:r>
              <a:r>
                <a:rPr lang="en-US" sz="2000" dirty="0">
                  <a:solidFill>
                    <a:srgbClr val="2DB6BC"/>
                  </a:solidFill>
                  <a:latin typeface="Twinkl" pitchFamily="50" charset="0"/>
                </a:rPr>
                <a:t>suggestions </a:t>
              </a:r>
              <a:r>
                <a:rPr lang="en-US" sz="2000" dirty="0">
                  <a:solidFill>
                    <a:schemeClr val="bg1"/>
                  </a:solidFill>
                  <a:latin typeface="Twinkl" pitchFamily="50" charset="0"/>
                </a:rPr>
                <a:t>for a name for our new puppy to win a prize. </a:t>
              </a:r>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6894" y="1867504"/>
              <a:ext cx="687939" cy="834381"/>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6082" y="1832559"/>
              <a:ext cx="648028" cy="904270"/>
            </a:xfrm>
            <a:prstGeom prst="rect">
              <a:avLst/>
            </a:prstGeom>
          </p:spPr>
        </p:pic>
      </p:grpSp>
      <p:grpSp>
        <p:nvGrpSpPr>
          <p:cNvPr id="9" name="Show button"/>
          <p:cNvGrpSpPr>
            <a:grpSpLocks/>
          </p:cNvGrpSpPr>
          <p:nvPr/>
        </p:nvGrpSpPr>
        <p:grpSpPr bwMode="auto">
          <a:xfrm>
            <a:off x="6853285" y="5534025"/>
            <a:ext cx="1560463" cy="666750"/>
            <a:chOff x="6852722" y="5534675"/>
            <a:chExt cx="1561185" cy="666848"/>
          </a:xfrm>
        </p:grpSpPr>
        <p:sp>
          <p:nvSpPr>
            <p:cNvPr id="10" name="Rectangle: Rounded Corners 19">
              <a:extLst>
                <a:ext uri="{FF2B5EF4-FFF2-40B4-BE49-F238E27FC236}">
                  <a16:creationId xmlns:a16="http://schemas.microsoft.com/office/drawing/2014/main" id="{4BC43678-4A88-407D-8123-42A7BF4255CB}"/>
                </a:ext>
              </a:extLst>
            </p:cNvPr>
            <p:cNvSpPr/>
            <p:nvPr/>
          </p:nvSpPr>
          <p:spPr>
            <a:xfrm>
              <a:off x="6852722" y="5650580"/>
              <a:ext cx="1160950" cy="431863"/>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5" name="Picture 14">
              <a:extLst>
                <a:ext uri="{FF2B5EF4-FFF2-40B4-BE49-F238E27FC236}">
                  <a16:creationId xmlns:a16="http://schemas.microsoft.com/office/drawing/2014/main" id="{2A1ED39E-F6F6-4A5E-8BCF-252811413D5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6"/>
              </a:solidFill>
            </a:ln>
          </p:spPr>
        </p:pic>
      </p:grpSp>
    </p:spTree>
    <p:extLst>
      <p:ext uri="{BB962C8B-B14F-4D97-AF65-F5344CB8AC3E}">
        <p14:creationId xmlns:p14="http://schemas.microsoft.com/office/powerpoint/2010/main" val="2848911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nextCondLst>
                <p:cond evt="onClick" delay="0">
                  <p:tgtEl>
                    <p:spTgt spid="9"/>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CE7B8"/>
        </a:solid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010" y="421440"/>
            <a:ext cx="8208072" cy="5976663"/>
          </a:xfrm>
          <a:prstGeom prst="roundRect">
            <a:avLst>
              <a:gd name="adj" fmla="val 2350"/>
            </a:avLst>
          </a:prstGeom>
          <a:ln w="28575">
            <a:solidFill>
              <a:schemeClr val="bg1"/>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5823" y="1295399"/>
            <a:ext cx="1315847" cy="4133069"/>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4697" y="2324100"/>
            <a:ext cx="1115679" cy="2867024"/>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6408" y="2324100"/>
            <a:ext cx="1124022" cy="2867024"/>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90291" y="2324100"/>
            <a:ext cx="1102288" cy="2867024"/>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51773" y="2324100"/>
            <a:ext cx="989680" cy="2867024"/>
          </a:xfrm>
          <a:prstGeom prst="rect">
            <a:avLst/>
          </a:prstGeom>
        </p:spPr>
      </p:pic>
      <p:grpSp>
        <p:nvGrpSpPr>
          <p:cNvPr id="18" name="Group 17"/>
          <p:cNvGrpSpPr/>
          <p:nvPr/>
        </p:nvGrpSpPr>
        <p:grpSpPr>
          <a:xfrm>
            <a:off x="8045972" y="227397"/>
            <a:ext cx="1098028" cy="504056"/>
            <a:chOff x="8045972" y="1700808"/>
            <a:chExt cx="1098028" cy="504056"/>
          </a:xfrm>
          <a:solidFill>
            <a:schemeClr val="accent6"/>
          </a:solidFill>
        </p:grpSpPr>
        <p:sp>
          <p:nvSpPr>
            <p:cNvPr id="19" name="Oval 18"/>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21" name="Picture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71938" y="1200150"/>
            <a:ext cx="2095790" cy="4003675"/>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54341" y="2324100"/>
            <a:ext cx="1113387" cy="2867024"/>
          </a:xfrm>
          <a:prstGeom prst="rect">
            <a:avLst/>
          </a:prstGeom>
        </p:spPr>
      </p:pic>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20412" y="2324100"/>
            <a:ext cx="972556" cy="2867024"/>
          </a:xfrm>
          <a:prstGeom prst="rect">
            <a:avLst/>
          </a:prstGeom>
        </p:spPr>
      </p:pic>
      <p:sp>
        <p:nvSpPr>
          <p:cNvPr id="16" name="Rounded Rectangle 15"/>
          <p:cNvSpPr/>
          <p:nvPr/>
        </p:nvSpPr>
        <p:spPr>
          <a:xfrm>
            <a:off x="611560" y="4867276"/>
            <a:ext cx="7912490" cy="137003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“OK, we are all ready for you,” said Mel. “Would you like to follow me to the kennels first? Some of the dogs will get excited and bark but don’t worry – they are just saying hello.” The class lined up and followed Mel straight through the door. </a:t>
            </a:r>
          </a:p>
        </p:txBody>
      </p:sp>
    </p:spTree>
    <p:extLst>
      <p:ext uri="{BB962C8B-B14F-4D97-AF65-F5344CB8AC3E}">
        <p14:creationId xmlns:p14="http://schemas.microsoft.com/office/powerpoint/2010/main" val="3938744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551113" y="5265738"/>
            <a:ext cx="4041775"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buFont typeface="Arial" panose="020B0604020202020204" pitchFamily="34" charset="0"/>
              <a:buNone/>
            </a:pPr>
            <a:r>
              <a:rPr lang="en-US" altLang="en-US" sz="2400" dirty="0"/>
              <a:t>The adventure continues next lesson!</a:t>
            </a:r>
            <a:endParaRPr lang="en-GB" altLang="en-US" sz="2400" i="1" dirty="0"/>
          </a:p>
        </p:txBody>
      </p:sp>
      <p:sp>
        <p:nvSpPr>
          <p:cNvPr id="5" name="Title 1"/>
          <p:cNvSpPr>
            <a:spLocks/>
          </p:cNvSpPr>
          <p:nvPr/>
        </p:nvSpPr>
        <p:spPr bwMode="auto">
          <a:xfrm>
            <a:off x="2098675" y="908050"/>
            <a:ext cx="4929188" cy="12176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buFont typeface="Arial" panose="020B0604020202020204" pitchFamily="34" charset="0"/>
              <a:buNone/>
            </a:pPr>
            <a:r>
              <a:rPr lang="en-GB" altLang="en-US" sz="3200" dirty="0">
                <a:latin typeface="Twinkl SemiBold" pitchFamily="2" charset="0"/>
              </a:rPr>
              <a:t>Today, we have learnt to spell words containing</a:t>
            </a:r>
            <a:endParaRPr lang="en-GB" altLang="en-US" dirty="0">
              <a:latin typeface="Twinkl SemiBold" pitchFamily="2" charset="0"/>
            </a:endParaRPr>
          </a:p>
        </p:txBody>
      </p:sp>
      <p:sp>
        <p:nvSpPr>
          <p:cNvPr id="6" name="TextBox 5">
            <a:extLst>
              <a:ext uri="{FF2B5EF4-FFF2-40B4-BE49-F238E27FC236}">
                <a16:creationId xmlns:a16="http://schemas.microsoft.com/office/drawing/2014/main" id="{954265F3-2508-474A-98F0-F05278B40CB3}"/>
              </a:ext>
            </a:extLst>
          </p:cNvPr>
          <p:cNvSpPr txBox="1">
            <a:spLocks noChangeArrowheads="1"/>
          </p:cNvSpPr>
          <p:nvPr/>
        </p:nvSpPr>
        <p:spPr bwMode="auto">
          <a:xfrm>
            <a:off x="2233613" y="3063875"/>
            <a:ext cx="4519612"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buFont typeface="Arial" panose="020B0604020202020204" pitchFamily="34" charset="0"/>
              <a:buNone/>
              <a:defRPr/>
            </a:pPr>
            <a:r>
              <a:rPr lang="en-GB" sz="7200" b="1" dirty="0"/>
              <a:t>-</a:t>
            </a:r>
            <a:r>
              <a:rPr lang="en-GB" sz="7200" b="1" dirty="0" err="1"/>
              <a:t>tion</a:t>
            </a:r>
            <a:endParaRPr lang="en-GB" sz="6000" dirty="0">
              <a:latin typeface="Twinkl SemiBold"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10496" y="2914649"/>
            <a:ext cx="1842110" cy="3857625"/>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890" y="2914648"/>
            <a:ext cx="2243223" cy="3943351"/>
          </a:xfrm>
          <a:prstGeom prst="rect">
            <a:avLst/>
          </a:prstGeom>
        </p:spPr>
      </p:pic>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6" presetClass="emph" presetSubtype="0" fill="hold" grpId="1" nodeType="afterEffect">
                                  <p:stCondLst>
                                    <p:cond delay="0"/>
                                  </p:stCondLst>
                                  <p:childTnLst>
                                    <p:animEffect transition="out" filter="fade">
                                      <p:cBhvr>
                                        <p:cTn id="12" dur="500" tmFilter="0, 0; .2, .5; .8, .5; 1, 0"/>
                                        <p:tgtEl>
                                          <p:spTgt spid="5"/>
                                        </p:tgtEl>
                                      </p:cBhvr>
                                    </p:animEffect>
                                    <p:animScale>
                                      <p:cBhvr>
                                        <p:cTn id="13" dur="250" autoRev="1" fill="hold"/>
                                        <p:tgtEl>
                                          <p:spTgt spid="5"/>
                                        </p:tgtEl>
                                      </p:cBhvr>
                                      <p:by x="105000" y="105000"/>
                                    </p:animScale>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26" presetClass="emph" presetSubtype="0" fill="hold" grpId="1" nodeType="afterEffect">
                                  <p:stCondLst>
                                    <p:cond delay="0"/>
                                  </p:stCondLst>
                                  <p:childTnLst>
                                    <p:animEffect transition="out" filter="fade">
                                      <p:cBhvr>
                                        <p:cTn id="22" dur="500" tmFilter="0, 0; .2, .5; .8, .5; 1, 0"/>
                                        <p:tgtEl>
                                          <p:spTgt spid="6"/>
                                        </p:tgtEl>
                                      </p:cBhvr>
                                    </p:animEffect>
                                    <p:animScale>
                                      <p:cBhvr>
                                        <p:cTn id="23" dur="250" autoRev="1" fill="hold"/>
                                        <p:tgtEl>
                                          <p:spTgt spid="6"/>
                                        </p:tgtEl>
                                      </p:cBhvr>
                                      <p:by x="105000" y="105000"/>
                                    </p:animScale>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Level 6 PowerPoint Template" id="{94A54425-6DA1-4DAF-9EBD-449854E99306}" vid="{9A32609E-5161-4286-B935-ABA7241FC2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Phonics Level 6 PowerPoint Template</Template>
  <TotalTime>178</TotalTime>
  <Words>780</Words>
  <Application>Microsoft Office PowerPoint</Application>
  <PresentationFormat>On-screen Show (4:3)</PresentationFormat>
  <Paragraphs>126</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Tuffy</vt:lpstr>
      <vt:lpstr>Arial</vt:lpstr>
      <vt:lpstr>Twinkl SemiBold</vt:lpstr>
      <vt:lpstr>Twinkl</vt:lpstr>
      <vt:lpstr>Tuffy-TTF</vt:lpstr>
      <vt:lpstr>Wingdings</vt:lpstr>
      <vt:lpstr>Office Theme</vt:lpstr>
      <vt:lpstr>Guidance for Video/Audio in PowerPoints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Reception Noticeboard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Text Detectives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J Geals BTP</cp:lastModifiedBy>
  <cp:revision>15</cp:revision>
  <dcterms:created xsi:type="dcterms:W3CDTF">2019-05-07T08:38:02Z</dcterms:created>
  <dcterms:modified xsi:type="dcterms:W3CDTF">2021-05-22T10:06:23Z</dcterms:modified>
</cp:coreProperties>
</file>