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4EDBE3-08C5-4E08-BB96-065E98F22D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A9C6F53-33F1-4768-8E70-3B36E51750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6D4861-F739-4393-ADCA-DC1AFD27EA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0C869-6F67-4460-A7F6-0F07634309DA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C80491-E5BB-4B89-A043-4B3A570B68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4B5110-61F0-433A-B924-EEF0AFEA34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0A40-051B-4A26-817C-59BA4F2D00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10066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8602C4-B418-4384-BE59-1515DD0D91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68C54E-785A-4665-A0F9-D7F29C4627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5AFCB3-F8AD-4DEF-AB54-2F6008B75F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0C869-6F67-4460-A7F6-0F07634309DA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EDAB0F-42EA-42AC-B085-E0C10C3E7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94C86E-006B-4E19-BA3F-914D5141DF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0A40-051B-4A26-817C-59BA4F2D00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5652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0E2C4E-7953-4890-9D58-6B809138DE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150579-94B7-41DE-AD2B-33FD2B740A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F8DF78-B8DA-4B98-9E37-5ECE7C9BCF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0C869-6F67-4460-A7F6-0F07634309DA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4865AC-6F75-4942-BC5E-909B473C30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E276F3-7634-4398-B2B1-F065C751C2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0A40-051B-4A26-817C-59BA4F2D00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3530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EA3759-E01B-4547-BFAC-A196F2D7AB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DE7628-B38B-415F-B158-37CD2FE971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9FF1BA-F5F0-49EB-A451-B88237D92D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A2E9F5-5074-437C-BFCC-4226FDA9F6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0C869-6F67-4460-A7F6-0F07634309DA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F66D93-31A0-43E2-8CDA-C9DEB0F059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9AD706-D270-44A1-8368-515E06EFB3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0A40-051B-4A26-817C-59BA4F2D00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8628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593B2A-486C-46ED-AD1E-3DC87766B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4FF483-6499-4848-B161-B89F617EB1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11F554-A781-4847-B773-E54A2D8F95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C508109-E516-4924-B385-004F53DC3FD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8A35C4A-7C43-4BA3-B77C-A25F0F48F3D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C9116B-5385-40DB-AE26-45F535169B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0C869-6F67-4460-A7F6-0F07634309DA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683AB63-3301-49D8-8B5E-715AE5CA89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83E1F71-20D0-4576-B08B-AAD4251D58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0A40-051B-4A26-817C-59BA4F2D00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2587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F4551C-812E-4A24-8452-260C274E2F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97DEAB-2F41-4174-89BB-CB29C82135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0C869-6F67-4460-A7F6-0F07634309DA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29634F2-98EA-4564-9CC1-1174F9AC04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871C0EE-3961-41B7-98D4-D7ED65C56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0A40-051B-4A26-817C-59BA4F2D00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11271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15CFECD-CE44-40F3-A0F8-058B1A584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0C869-6F67-4460-A7F6-0F07634309DA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12AC2E-B26B-42B0-A9CB-F22617D586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B1691D-D223-4923-AF64-8FDBB1CBEA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0A40-051B-4A26-817C-59BA4F2D00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05203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3C94F2-B66B-43C2-8B7F-0294E429A6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1D9315-BB3A-432E-85DF-843581328F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622582B-78B7-4569-8833-C13AFB6E7C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93D3A80-F37F-4C9B-B0AE-B13CC9CC5D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0C869-6F67-4460-A7F6-0F07634309DA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1F05D2-9584-4CE0-ACF1-51CCEE95A0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EDB5F7-5605-43FF-A006-479DFE37E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0A40-051B-4A26-817C-59BA4F2D00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1346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4CF682-BEDA-4B2E-A22E-E00F12044C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DD15CED-76A7-40AD-91D8-8878CB7C4B4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9CB9766-DB61-403F-B8A1-6B8780B3E7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DA94DC-C3F3-4809-A816-DBFA3F5862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0C869-6F67-4460-A7F6-0F07634309DA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B1799C-1EE0-4ADC-BBD8-59EB858CBB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0B8807-B3CA-49C4-B408-959ABD9855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0A40-051B-4A26-817C-59BA4F2D00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28915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23CC4A-CF7B-40C4-8D9F-36A6F7C7F6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8F2D290-0FC9-4E03-A192-5D7E13E7D7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FABEBB-A18F-4F09-ADD1-93606173F8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0C869-6F67-4460-A7F6-0F07634309DA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584604-FDA4-4FA7-B540-F6A9A06909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C884B0-B7E5-4775-91E9-D4D8D01D39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0A40-051B-4A26-817C-59BA4F2D00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9410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3E3C969-FF5F-4C5B-BD7D-87C1C25F70F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3AFBC08-A7E5-40A5-B94C-7B6F0588E8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F93D0A-623A-4A87-8D4B-4B70AC9C0F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0C869-6F67-4460-A7F6-0F07634309DA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F8DFBC-C64D-49F0-89EE-4AE7584609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95E90F-45EC-4817-BB48-9437DC03E1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0A40-051B-4A26-817C-59BA4F2D00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30629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FAF33F6-9687-4A51-9CB9-0DF971F699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F79169-A5D6-4814-8447-46D6BACE41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07CB2A-C154-4A67-827E-7FE363258AC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40C869-6F67-4460-A7F6-0F07634309DA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75C4AE-2421-40C8-88E1-9FFE6F67FB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485E8A-CB90-44CC-862B-2058D488C3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3F0A40-051B-4A26-817C-59BA4F2D00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7660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topics/z4mmn39/articles/z8t3g82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e Snail And The Whale : ABC iview">
            <a:extLst>
              <a:ext uri="{FF2B5EF4-FFF2-40B4-BE49-F238E27FC236}">
                <a16:creationId xmlns:a16="http://schemas.microsoft.com/office/drawing/2014/main" id="{F814EEE8-5598-4ECB-83F3-B6A154FC5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F351DB5-4F82-4B72-94AD-0E72AD2179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31304"/>
            <a:ext cx="9144000" cy="1071563"/>
          </a:xfrm>
        </p:spPr>
        <p:txBody>
          <a:bodyPr/>
          <a:lstStyle/>
          <a:p>
            <a:r>
              <a:rPr lang="en-GB" u="sng" dirty="0">
                <a:latin typeface="Twinkl Cursive Looped" panose="02000000000000000000" pitchFamily="2" charset="0"/>
              </a:rPr>
              <a:t>Wednesday 16</a:t>
            </a:r>
            <a:r>
              <a:rPr lang="en-GB" u="sng" baseline="30000" dirty="0">
                <a:latin typeface="Twinkl Cursive Looped" panose="02000000000000000000" pitchFamily="2" charset="0"/>
              </a:rPr>
              <a:t>th</a:t>
            </a:r>
            <a:r>
              <a:rPr lang="en-GB" u="sng" dirty="0">
                <a:latin typeface="Twinkl Cursive Looped" panose="02000000000000000000" pitchFamily="2" charset="0"/>
              </a:rPr>
              <a:t> June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27F523-BB52-4D5F-85E1-826D11C561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96348" y="4198386"/>
            <a:ext cx="10999304" cy="1655762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Twinkl Cursive Looped" panose="02000000000000000000" pitchFamily="2" charset="0"/>
              </a:rPr>
              <a:t>LO: To use onomatopoeia to write a description of a storm.</a:t>
            </a:r>
          </a:p>
        </p:txBody>
      </p:sp>
    </p:spTree>
    <p:extLst>
      <p:ext uri="{BB962C8B-B14F-4D97-AF65-F5344CB8AC3E}">
        <p14:creationId xmlns:p14="http://schemas.microsoft.com/office/powerpoint/2010/main" val="27215896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e Snail And The Whale : ABC iview">
            <a:extLst>
              <a:ext uri="{FF2B5EF4-FFF2-40B4-BE49-F238E27FC236}">
                <a16:creationId xmlns:a16="http://schemas.microsoft.com/office/drawing/2014/main" id="{F814EEE8-5598-4ECB-83F3-B6A154FC5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F351DB5-4F82-4B72-94AD-0E72AD2179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5042" y="2089771"/>
            <a:ext cx="11595653" cy="2387600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In the story the snail and the whale, the characters go through a terrible storm.</a:t>
            </a: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r>
              <a:rPr lang="en-GB" dirty="0">
                <a:latin typeface="Twinkl Cursive Looped" panose="02000000000000000000" pitchFamily="2" charset="0"/>
              </a:rPr>
              <a:t>Let’s recap that part of the story.</a:t>
            </a:r>
          </a:p>
        </p:txBody>
      </p:sp>
    </p:spTree>
    <p:extLst>
      <p:ext uri="{BB962C8B-B14F-4D97-AF65-F5344CB8AC3E}">
        <p14:creationId xmlns:p14="http://schemas.microsoft.com/office/powerpoint/2010/main" val="34711330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e Snail And The Whale : ABC iview">
            <a:extLst>
              <a:ext uri="{FF2B5EF4-FFF2-40B4-BE49-F238E27FC236}">
                <a16:creationId xmlns:a16="http://schemas.microsoft.com/office/drawing/2014/main" id="{F814EEE8-5598-4ECB-83F3-B6A154FC5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F351DB5-4F82-4B72-94AD-0E72AD2179D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27F523-BB52-4D5F-85E1-826D11C5615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2" descr="Let&amp;#39;s Read! The Snail and the Whale - Scholastic Shop">
            <a:extLst>
              <a:ext uri="{FF2B5EF4-FFF2-40B4-BE49-F238E27FC236}">
                <a16:creationId xmlns:a16="http://schemas.microsoft.com/office/drawing/2014/main" id="{87417BD7-EEAF-41CF-BDB6-163598953F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48787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e Snail And The Whale : ABC iview">
            <a:extLst>
              <a:ext uri="{FF2B5EF4-FFF2-40B4-BE49-F238E27FC236}">
                <a16:creationId xmlns:a16="http://schemas.microsoft.com/office/drawing/2014/main" id="{F814EEE8-5598-4ECB-83F3-B6A154FC5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F351DB5-4F82-4B72-94AD-0E72AD2179D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27F523-BB52-4D5F-85E1-826D11C5615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122" name="Picture 2" descr="Let&amp;#39;s Read! The Snail and the Whale - Scholastic Shop">
            <a:extLst>
              <a:ext uri="{FF2B5EF4-FFF2-40B4-BE49-F238E27FC236}">
                <a16:creationId xmlns:a16="http://schemas.microsoft.com/office/drawing/2014/main" id="{5E761906-8980-4AE3-ABD6-66B2AD21F0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30266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e Snail And The Whale : ABC iview">
            <a:extLst>
              <a:ext uri="{FF2B5EF4-FFF2-40B4-BE49-F238E27FC236}">
                <a16:creationId xmlns:a16="http://schemas.microsoft.com/office/drawing/2014/main" id="{F814EEE8-5598-4ECB-83F3-B6A154FC5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F351DB5-4F82-4B72-94AD-0E72AD2179D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27F523-BB52-4D5F-85E1-826D11C5615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63F0830-71DE-4D2C-948F-8706FDFFC0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277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e Snail And The Whale : ABC iview">
            <a:extLst>
              <a:ext uri="{FF2B5EF4-FFF2-40B4-BE49-F238E27FC236}">
                <a16:creationId xmlns:a16="http://schemas.microsoft.com/office/drawing/2014/main" id="{F814EEE8-5598-4ECB-83F3-B6A154FC5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F351DB5-4F82-4B72-94AD-0E72AD2179D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27F523-BB52-4D5F-85E1-826D11C5615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B13D294-37DE-4288-B5E8-07667C6785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3175"/>
            <a:ext cx="12191999" cy="685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18925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e Snail And The Whale : ABC iview">
            <a:extLst>
              <a:ext uri="{FF2B5EF4-FFF2-40B4-BE49-F238E27FC236}">
                <a16:creationId xmlns:a16="http://schemas.microsoft.com/office/drawing/2014/main" id="{F814EEE8-5598-4ECB-83F3-B6A154FC5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F351DB5-4F82-4B72-94AD-0E72AD2179D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27F523-BB52-4D5F-85E1-826D11C5615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A4C4E2C-8612-4E5E-A41B-DED010940B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0967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e Snail And The Whale : ABC iview">
            <a:extLst>
              <a:ext uri="{FF2B5EF4-FFF2-40B4-BE49-F238E27FC236}">
                <a16:creationId xmlns:a16="http://schemas.microsoft.com/office/drawing/2014/main" id="{F814EEE8-5598-4ECB-83F3-B6A154FC5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F351DB5-4F82-4B72-94AD-0E72AD2179D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27F523-BB52-4D5F-85E1-826D11C5615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444B17-BB3C-4C15-B0C6-15F43D0B4E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8371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e Snail And The Whale : ABC iview">
            <a:extLst>
              <a:ext uri="{FF2B5EF4-FFF2-40B4-BE49-F238E27FC236}">
                <a16:creationId xmlns:a16="http://schemas.microsoft.com/office/drawing/2014/main" id="{F814EEE8-5598-4ECB-83F3-B6A154FC5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F351DB5-4F82-4B72-94AD-0E72AD2179D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27F523-BB52-4D5F-85E1-826D11C5615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218" name="Picture 2" descr="the snail and the whale 1200x786.jpg">
            <a:extLst>
              <a:ext uri="{FF2B5EF4-FFF2-40B4-BE49-F238E27FC236}">
                <a16:creationId xmlns:a16="http://schemas.microsoft.com/office/drawing/2014/main" id="{40A295E5-6313-4961-BE5E-F3E3DDC83E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15682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e Snail And The Whale : ABC iview">
            <a:extLst>
              <a:ext uri="{FF2B5EF4-FFF2-40B4-BE49-F238E27FC236}">
                <a16:creationId xmlns:a16="http://schemas.microsoft.com/office/drawing/2014/main" id="{F814EEE8-5598-4ECB-83F3-B6A154FC5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F351DB5-4F82-4B72-94AD-0E72AD2179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59026"/>
            <a:ext cx="9144000" cy="1178685"/>
          </a:xfrm>
        </p:spPr>
        <p:txBody>
          <a:bodyPr>
            <a:normAutofit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What is onomatopoeia?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27F523-BB52-4D5F-85E1-826D11C561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40295" y="1773238"/>
            <a:ext cx="10111409" cy="1655762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latin typeface="Twinkl Cursive Looped" panose="02000000000000000000" pitchFamily="2" charset="0"/>
                <a:hlinkClick r:id="rId3"/>
              </a:rPr>
              <a:t>https://www.bbc.co.uk/bitesize/topics/z4mmn39/articles/z8t3g82</a:t>
            </a:r>
            <a:endParaRPr lang="en-GB" dirty="0">
              <a:latin typeface="Twinkl Cursive Looped" panose="02000000000000000000" pitchFamily="2" charset="0"/>
            </a:endParaRPr>
          </a:p>
          <a:p>
            <a:endParaRPr lang="en-GB" dirty="0"/>
          </a:p>
          <a:p>
            <a:r>
              <a:rPr lang="en-GB" sz="3500" dirty="0">
                <a:latin typeface="Twinkl Cursive Looped" panose="02000000000000000000" pitchFamily="2" charset="0"/>
              </a:rPr>
              <a:t>Onomatopoeia is a word that also makes a sound e.g. bang, crash, boom.</a:t>
            </a:r>
          </a:p>
        </p:txBody>
      </p:sp>
      <p:pic>
        <p:nvPicPr>
          <p:cNvPr id="8194" name="Picture 2" descr="What Is Onomatopoeia: Definition &amp;amp; Examples | Scientific Editing">
            <a:extLst>
              <a:ext uri="{FF2B5EF4-FFF2-40B4-BE49-F238E27FC236}">
                <a16:creationId xmlns:a16="http://schemas.microsoft.com/office/drawing/2014/main" id="{695EEAB7-9E5A-494C-990E-35D132BA0EC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EFCE5"/>
              </a:clrFrom>
              <a:clrTo>
                <a:srgbClr val="FEFCE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92" b="5883"/>
          <a:stretch/>
        </p:blipFill>
        <p:spPr bwMode="auto">
          <a:xfrm>
            <a:off x="1501533" y="3319668"/>
            <a:ext cx="9188932" cy="3498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6450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e Snail And The Whale : ABC iview">
            <a:extLst>
              <a:ext uri="{FF2B5EF4-FFF2-40B4-BE49-F238E27FC236}">
                <a16:creationId xmlns:a16="http://schemas.microsoft.com/office/drawing/2014/main" id="{F814EEE8-5598-4ECB-83F3-B6A154FC5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F351DB5-4F82-4B72-94AD-0E72AD2179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2156" y="135144"/>
            <a:ext cx="11807687" cy="1866694"/>
          </a:xfrm>
        </p:spPr>
        <p:txBody>
          <a:bodyPr>
            <a:normAutofit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Can you find the onomatopoeia in these sentences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27F523-BB52-4D5F-85E1-826D11C561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3999" y="2428841"/>
            <a:ext cx="9144000" cy="3428620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sz="3200" dirty="0">
                <a:latin typeface="Twinkl Cursive Looped" panose="02000000000000000000" pitchFamily="2" charset="0"/>
              </a:rPr>
              <a:t>I squeezed the big bottle of tomato sauce.</a:t>
            </a:r>
          </a:p>
          <a:p>
            <a:pPr marL="457200" indent="-457200">
              <a:buFont typeface="+mj-lt"/>
              <a:buAutoNum type="arabicPeriod"/>
            </a:pPr>
            <a:endParaRPr lang="en-GB" sz="3200" dirty="0">
              <a:latin typeface="Twinkl Cursive Looped" panose="02000000000000000000" pitchFamily="2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GB" sz="3200" dirty="0">
                <a:latin typeface="Twinkl Cursive Looped" panose="02000000000000000000" pitchFamily="2" charset="0"/>
              </a:rPr>
              <a:t>In the night, the wind was howling.</a:t>
            </a:r>
          </a:p>
          <a:p>
            <a:pPr marL="457200" indent="-457200">
              <a:buFont typeface="+mj-lt"/>
              <a:buAutoNum type="arabicPeriod"/>
            </a:pPr>
            <a:endParaRPr lang="en-GB" sz="3200" dirty="0">
              <a:latin typeface="Twinkl Cursive Looped" panose="02000000000000000000" pitchFamily="2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GB" sz="3200" dirty="0">
                <a:latin typeface="Twinkl Cursive Looped" panose="02000000000000000000" pitchFamily="2" charset="0"/>
              </a:rPr>
              <a:t>The leaves crunched under my feet as I walked through the woods.</a:t>
            </a:r>
          </a:p>
          <a:p>
            <a:pPr marL="457200" indent="-457200">
              <a:buFont typeface="+mj-lt"/>
              <a:buAutoNum type="arabicPeriod"/>
            </a:pPr>
            <a:endParaRPr lang="en-GB" sz="3200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6821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e Snail And The Whale : ABC iview">
            <a:extLst>
              <a:ext uri="{FF2B5EF4-FFF2-40B4-BE49-F238E27FC236}">
                <a16:creationId xmlns:a16="http://schemas.microsoft.com/office/drawing/2014/main" id="{F814EEE8-5598-4ECB-83F3-B6A154FC5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F351DB5-4F82-4B72-94AD-0E72AD2179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3948" y="221215"/>
            <a:ext cx="11304104" cy="2387600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Your task: Write sentences using onomatopoeia to describe the storm from the story.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1FD1F53-E818-4F96-B933-B5776F3529B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619" t="24044" r="19185" b="10996"/>
          <a:stretch/>
        </p:blipFill>
        <p:spPr>
          <a:xfrm>
            <a:off x="2686877" y="2648571"/>
            <a:ext cx="6818245" cy="4069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8553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140</Words>
  <Application>Microsoft Office PowerPoint</Application>
  <PresentationFormat>Widescreen</PresentationFormat>
  <Paragraphs>14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Twinkl Cursive Looped</vt:lpstr>
      <vt:lpstr>Office Theme</vt:lpstr>
      <vt:lpstr>Wednesday 16th June 2021</vt:lpstr>
      <vt:lpstr>In the story the snail and the whale, the characters go through a terrible storm.  Let’s recap that part of the story.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is onomatopoeia?</vt:lpstr>
      <vt:lpstr>Can you find the onomatopoeia in these sentences</vt:lpstr>
      <vt:lpstr>Your task: Write sentences using onomatopoeia to describe the storm from the story.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Wednesday 16th June 2021</dc:title>
  <dc:creator>C Coles BTP</dc:creator>
  <cp:lastModifiedBy>C Coles BTP</cp:lastModifiedBy>
  <cp:revision>6</cp:revision>
  <dcterms:created xsi:type="dcterms:W3CDTF">2021-06-04T14:07:32Z</dcterms:created>
  <dcterms:modified xsi:type="dcterms:W3CDTF">2021-06-04T16:18:57Z</dcterms:modified>
</cp:coreProperties>
</file>