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1" r:id="rId6"/>
    <p:sldId id="260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FB2DBB-5033-400D-89B8-58F62780EDA5}" type="datetimeFigureOut">
              <a:rPr lang="en-GB" smtClean="0"/>
              <a:t>28/04/2021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3B9DCA-5F66-459E-A9D0-AE2EA6D67B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17448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FB2DBB-5033-400D-89B8-58F62780EDA5}" type="datetimeFigureOut">
              <a:rPr lang="en-GB" smtClean="0"/>
              <a:t>28/04/2021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3B9DCA-5F66-459E-A9D0-AE2EA6D67B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41091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FB2DBB-5033-400D-89B8-58F62780EDA5}" type="datetimeFigureOut">
              <a:rPr lang="en-GB" smtClean="0"/>
              <a:t>28/04/2021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3B9DCA-5F66-459E-A9D0-AE2EA6D67B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40287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FB2DBB-5033-400D-89B8-58F62780EDA5}" type="datetimeFigureOut">
              <a:rPr lang="en-GB" smtClean="0"/>
              <a:t>28/04/2021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3B9DCA-5F66-459E-A9D0-AE2EA6D67B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64701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FB2DBB-5033-400D-89B8-58F62780EDA5}" type="datetimeFigureOut">
              <a:rPr lang="en-GB" smtClean="0"/>
              <a:t>28/04/2021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3B9DCA-5F66-459E-A9D0-AE2EA6D67B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66221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FB2DBB-5033-400D-89B8-58F62780EDA5}" type="datetimeFigureOut">
              <a:rPr lang="en-GB" smtClean="0"/>
              <a:t>28/04/2021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3B9DCA-5F66-459E-A9D0-AE2EA6D67B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65283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FB2DBB-5033-400D-89B8-58F62780EDA5}" type="datetimeFigureOut">
              <a:rPr lang="en-GB" smtClean="0"/>
              <a:t>28/04/2021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3B9DCA-5F66-459E-A9D0-AE2EA6D67B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03146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FB2DBB-5033-400D-89B8-58F62780EDA5}" type="datetimeFigureOut">
              <a:rPr lang="en-GB" smtClean="0"/>
              <a:t>28/04/2021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3B9DCA-5F66-459E-A9D0-AE2EA6D67B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03239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FB2DBB-5033-400D-89B8-58F62780EDA5}" type="datetimeFigureOut">
              <a:rPr lang="en-GB" smtClean="0"/>
              <a:t>28/04/2021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3B9DCA-5F66-459E-A9D0-AE2EA6D67B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83417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FB2DBB-5033-400D-89B8-58F62780EDA5}" type="datetimeFigureOut">
              <a:rPr lang="en-GB" smtClean="0"/>
              <a:t>28/04/2021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3B9DCA-5F66-459E-A9D0-AE2EA6D67B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60685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FB2DBB-5033-400D-89B8-58F62780EDA5}" type="datetimeFigureOut">
              <a:rPr lang="en-GB" smtClean="0"/>
              <a:t>28/04/2021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3B9DCA-5F66-459E-A9D0-AE2EA6D67B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91953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50000">
              <a:srgbClr val="92D050"/>
            </a:gs>
            <a:gs pos="100000">
              <a:srgbClr val="00B050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FB2DBB-5033-400D-89B8-58F62780EDA5}" type="datetimeFigureOut">
              <a:rPr lang="en-GB" smtClean="0"/>
              <a:t>28/04/2021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3B9DCA-5F66-459E-A9D0-AE2EA6D67B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05660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qXY1pW1Rs2g" TargetMode="Externa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bgM4KHk9o3w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11560" y="836712"/>
            <a:ext cx="784887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u="sng" dirty="0" smtClean="0">
                <a:latin typeface="Comic Sans MS" pitchFamily="66" charset="0"/>
              </a:rPr>
              <a:t>Tuesday 4</a:t>
            </a:r>
            <a:r>
              <a:rPr lang="en-GB" sz="4400" b="1" u="sng" baseline="30000" dirty="0" smtClean="0">
                <a:latin typeface="Comic Sans MS" pitchFamily="66" charset="0"/>
              </a:rPr>
              <a:t>th</a:t>
            </a:r>
            <a:r>
              <a:rPr lang="en-GB" sz="4400" b="1" u="sng" dirty="0" smtClean="0">
                <a:latin typeface="Comic Sans MS" pitchFamily="66" charset="0"/>
              </a:rPr>
              <a:t> May </a:t>
            </a:r>
            <a:endParaRPr lang="en-GB" sz="4400" b="1" u="sng" dirty="0">
              <a:latin typeface="Comic Sans MS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23528" y="1916831"/>
            <a:ext cx="813690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smtClean="0">
                <a:latin typeface="Comic Sans MS" pitchFamily="66" charset="0"/>
              </a:rPr>
              <a:t>L.O. To make a clay boggart</a:t>
            </a:r>
            <a:endParaRPr lang="en-GB" sz="4400" dirty="0">
              <a:latin typeface="Comic Sans MS" pitchFamily="66" charset="0"/>
            </a:endParaRPr>
          </a:p>
        </p:txBody>
      </p:sp>
      <p:pic>
        <p:nvPicPr>
          <p:cNvPr id="1026" name="Picture 2" descr="Go Wild at Sale Water Park&quot;: Post Event - Natural Network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8987" y="2924944"/>
            <a:ext cx="5194017" cy="3456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019129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99592" y="404664"/>
            <a:ext cx="75608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u="sng" dirty="0" smtClean="0">
                <a:latin typeface="Comic Sans MS" pitchFamily="66" charset="0"/>
              </a:rPr>
              <a:t>Your Task</a:t>
            </a:r>
            <a:endParaRPr lang="en-GB" sz="3200" b="1" u="sng" dirty="0">
              <a:latin typeface="Comic Sans MS" pitchFamily="66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67544" y="1268760"/>
            <a:ext cx="7992888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Comic Sans MS" pitchFamily="66" charset="0"/>
              </a:rPr>
              <a:t>Today you are going to use clay and natural materials to make a clay </a:t>
            </a:r>
            <a:r>
              <a:rPr lang="en-GB" sz="2400" dirty="0" smtClean="0">
                <a:latin typeface="Comic Sans MS" pitchFamily="66" charset="0"/>
              </a:rPr>
              <a:t>Boggart</a:t>
            </a:r>
            <a:r>
              <a:rPr lang="en-GB" sz="2400" dirty="0" smtClean="0">
                <a:latin typeface="Comic Sans MS" pitchFamily="66" charset="0"/>
              </a:rPr>
              <a:t>. Boggarts are mischievous creatures that live in the woods. They are annoyed by humans who endanger their homes.</a:t>
            </a:r>
          </a:p>
          <a:p>
            <a:endParaRPr lang="en-GB" sz="2400" dirty="0">
              <a:latin typeface="Comic Sans MS" pitchFamily="66" charset="0"/>
            </a:endParaRPr>
          </a:p>
          <a:p>
            <a:r>
              <a:rPr lang="en-GB" sz="2400" dirty="0" smtClean="0">
                <a:latin typeface="Comic Sans MS" pitchFamily="66" charset="0"/>
              </a:rPr>
              <a:t>If you have ever had something fall on your head or tripped over an invisible tree root in the forest that’s a Boggart playing tricks on you. </a:t>
            </a:r>
          </a:p>
          <a:p>
            <a:endParaRPr lang="en-GB" sz="2400" dirty="0">
              <a:latin typeface="Comic Sans MS" pitchFamily="66" charset="0"/>
            </a:endParaRPr>
          </a:p>
          <a:p>
            <a:r>
              <a:rPr lang="en-GB" sz="2400" dirty="0" smtClean="0">
                <a:latin typeface="Comic Sans MS" pitchFamily="66" charset="0"/>
              </a:rPr>
              <a:t>You can make them happy by making clay models of them and attaching the models to trees. </a:t>
            </a:r>
            <a:endParaRPr lang="en-GB" sz="24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837970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87624" y="332656"/>
            <a:ext cx="698477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Comic Sans MS" pitchFamily="66" charset="0"/>
              </a:rPr>
              <a:t>Here are some examples of tree Boggarts children have made.</a:t>
            </a:r>
            <a:endParaRPr lang="en-GB" sz="3200" dirty="0">
              <a:latin typeface="Comic Sans MS" pitchFamily="66" charset="0"/>
            </a:endParaRPr>
          </a:p>
        </p:txBody>
      </p:sp>
      <p:sp>
        <p:nvSpPr>
          <p:cNvPr id="3" name="AutoShape 2" descr="M Webster | Year 1 | Page 7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28" name="Picture 4" descr="M Webster | Year 1 | Pag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5" y="1599099"/>
            <a:ext cx="1919799" cy="2369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The Tenth Night of Halloween: Boggart Tales — Rebecca Grabill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1599100"/>
            <a:ext cx="1944216" cy="2369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the Whitworth on Twitter: &quot;Boggarts are mischievous creatures that live in  the forest and help look after our greenspaces. Create your very own boggart  for your own outdoor area and join City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855" y="1598177"/>
            <a:ext cx="1896139" cy="23701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Boggart – Black Dog Adventures CIC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5" y="4293096"/>
            <a:ext cx="1919799" cy="22695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Boggart Making - Wollaton Hall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1" y="4293096"/>
            <a:ext cx="1944216" cy="22695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Boggarts! - GrowTheatre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4483021"/>
            <a:ext cx="2833130" cy="18896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076317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39552" y="3105835"/>
            <a:ext cx="820891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>
                <a:latin typeface="Comic Sans MS" pitchFamily="66" charset="0"/>
                <a:hlinkClick r:id="rId2"/>
              </a:rPr>
              <a:t>https://</a:t>
            </a:r>
            <a:r>
              <a:rPr lang="en-GB" sz="3200" dirty="0" smtClean="0">
                <a:latin typeface="Comic Sans MS" pitchFamily="66" charset="0"/>
                <a:hlinkClick r:id="rId2"/>
              </a:rPr>
              <a:t>www.youtube.com/watch?v=qXY1pW1Rs2g</a:t>
            </a:r>
            <a:r>
              <a:rPr lang="en-GB" sz="3200" dirty="0" smtClean="0">
                <a:latin typeface="Comic Sans MS" pitchFamily="66" charset="0"/>
              </a:rPr>
              <a:t> </a:t>
            </a:r>
            <a:endParaRPr lang="en-GB" sz="3200" dirty="0">
              <a:latin typeface="Comic Sans MS" pitchFamily="66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83568" y="836712"/>
            <a:ext cx="792088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Comic Sans MS" pitchFamily="66" charset="0"/>
              </a:rPr>
              <a:t>Watch this video to find out how to make a simple tree Boggart.</a:t>
            </a:r>
            <a:endParaRPr lang="en-GB" sz="32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482337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-5695"/>
            <a:ext cx="5112567" cy="6590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3111561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83568" y="3105835"/>
            <a:ext cx="828092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>
                <a:latin typeface="Comic Sans MS" pitchFamily="66" charset="0"/>
                <a:hlinkClick r:id="rId2"/>
              </a:rPr>
              <a:t>https://</a:t>
            </a:r>
            <a:r>
              <a:rPr lang="en-GB" sz="3200" dirty="0" smtClean="0">
                <a:latin typeface="Comic Sans MS" pitchFamily="66" charset="0"/>
                <a:hlinkClick r:id="rId2"/>
              </a:rPr>
              <a:t>www.youtube.com/watch?v=bgM4KHk9o3w</a:t>
            </a:r>
            <a:r>
              <a:rPr lang="en-GB" sz="3200" dirty="0" smtClean="0">
                <a:latin typeface="Comic Sans MS" pitchFamily="66" charset="0"/>
              </a:rPr>
              <a:t> </a:t>
            </a:r>
            <a:endParaRPr lang="en-GB" sz="3200" dirty="0">
              <a:latin typeface="Comic Sans MS" pitchFamily="66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39552" y="548680"/>
            <a:ext cx="820891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Comic Sans MS" pitchFamily="66" charset="0"/>
              </a:rPr>
              <a:t>Watch this video to listen to a story about a Boggart.</a:t>
            </a:r>
            <a:endParaRPr lang="en-GB" sz="32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134372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1559</TotalTime>
  <Words>137</Words>
  <Application>Microsoft Office PowerPoint</Application>
  <PresentationFormat>On-screen Show (4:3)</PresentationFormat>
  <Paragraphs>13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Liz King</dc:creator>
  <cp:lastModifiedBy>Liz King</cp:lastModifiedBy>
  <cp:revision>7</cp:revision>
  <dcterms:created xsi:type="dcterms:W3CDTF">2021-04-26T18:36:07Z</dcterms:created>
  <dcterms:modified xsi:type="dcterms:W3CDTF">2021-04-28T20:51:12Z</dcterms:modified>
</cp:coreProperties>
</file>