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AE920F-FAF2-4AEE-957C-813E5FD4C3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CE77BE40-FC64-4C2A-A82E-8A76D5440E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86B96E97-D52A-40E0-AEAE-C9150948B297}"/>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78948866-D777-4647-B302-632A7265AC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D6CCD76-B6AA-4ACD-B862-98D786E182B0}"/>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19708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3FBD74-D52B-4180-9037-1D696D726C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D6837E9-BD39-422D-A2B9-A62AD358ADC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3831E8C-E47A-4F57-9B1F-701498997A47}"/>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47EE01D6-E5A4-4917-A3A2-2F5F498081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9F1E9AB-1997-4B8C-AF8C-BEFCE8DE717D}"/>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528688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B54726-697B-463D-A3A5-EA49168DD2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949EF33-5790-4E64-9E6E-0E18FC852F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9E253F4-00F7-419E-AE04-439C0E10F612}"/>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BBF0AD6E-A03B-4592-9E69-D110A59A4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E6862E9-645B-4265-9110-0DC4E216F892}"/>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8674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B3DAD2-1AD0-4B73-90D9-1B99FE7747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A46269D-DE0D-47B5-9636-D6C8E171151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05AABC3D-8386-4331-A18B-3CBF0D3D8B1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41412AD8-E016-44B2-8B4F-4F69DA980D1B}"/>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6" name="Footer Placeholder 5">
            <a:extLst>
              <a:ext uri="{FF2B5EF4-FFF2-40B4-BE49-F238E27FC236}">
                <a16:creationId xmlns:a16="http://schemas.microsoft.com/office/drawing/2014/main" xmlns="" id="{B0E5BEF6-187D-4299-80E4-AF108E1BB8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7873A12-CDD0-477A-8877-DD5C94DA4099}"/>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92122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24CE44-CC2B-4033-9A4C-0DCB746133B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5B78F09-5EA6-4AA0-81B0-4ED2CE79BF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94957772-F371-482E-9621-62A4FFA49B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FBAC7F52-2217-491D-BBCB-CCEFAF8259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636C8C14-706E-42DC-ABD5-C506348E999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67660D4-3B72-4153-AE0C-E225665F7026}"/>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8" name="Footer Placeholder 7">
            <a:extLst>
              <a:ext uri="{FF2B5EF4-FFF2-40B4-BE49-F238E27FC236}">
                <a16:creationId xmlns:a16="http://schemas.microsoft.com/office/drawing/2014/main" xmlns="" id="{C26AA400-D86C-4ED7-942A-20F1F7E363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83860859-46C7-4C6B-9267-63B136C040B8}"/>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427165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8CF8BB-1099-4821-A695-2AA06B2FBE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785A016C-7D21-4178-BB8B-A19A0E0EE8F4}"/>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4" name="Footer Placeholder 3">
            <a:extLst>
              <a:ext uri="{FF2B5EF4-FFF2-40B4-BE49-F238E27FC236}">
                <a16:creationId xmlns:a16="http://schemas.microsoft.com/office/drawing/2014/main" xmlns="" id="{C0D466B2-F0BC-48E1-9EE6-22CF7BADAF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867AC33-1183-4EEF-8E33-4D74AE5E7DC2}"/>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332650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5A7D1C4-8024-4BF0-B3AB-9114AA91B370}"/>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3" name="Footer Placeholder 2">
            <a:extLst>
              <a:ext uri="{FF2B5EF4-FFF2-40B4-BE49-F238E27FC236}">
                <a16:creationId xmlns:a16="http://schemas.microsoft.com/office/drawing/2014/main" xmlns="" id="{CA76F7CD-F67F-4E01-BC0E-3E27A25D44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A8527083-3EA2-4ED5-9986-642F86C70771}"/>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815024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E7087C-6854-4F4E-896C-54C5D049C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A311BDB-AB1E-4DFC-8A48-CD7CBBE766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BD959DD6-F37C-4703-AE4A-48734F713D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372F3A2B-56A2-40F4-9D55-CD1FBA2F2CE9}"/>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6" name="Footer Placeholder 5">
            <a:extLst>
              <a:ext uri="{FF2B5EF4-FFF2-40B4-BE49-F238E27FC236}">
                <a16:creationId xmlns:a16="http://schemas.microsoft.com/office/drawing/2014/main" xmlns="" id="{CFD4858F-9A08-4368-BC5C-9CA7907C7C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9D4D1CE-757C-461E-867E-B2A8022554C4}"/>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792132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1DB0A2-C777-4A8D-8E4E-572C9DCCBE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7D7A829-158A-408F-BCFA-6D5BE24665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62433222-BD1F-4D1D-87EC-242AF689A9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DE00E295-8198-40C5-A0B2-4B4CF490D147}"/>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6" name="Footer Placeholder 5">
            <a:extLst>
              <a:ext uri="{FF2B5EF4-FFF2-40B4-BE49-F238E27FC236}">
                <a16:creationId xmlns:a16="http://schemas.microsoft.com/office/drawing/2014/main" xmlns="" id="{56EA26C5-0B4A-472A-891C-A84CD39360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7F79BA5-5371-46CA-9997-72D0EB410440}"/>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303762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DD761C-E81A-45CD-BFB8-B80680CB38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BB4FA29-45E9-4BD7-9E46-CC004C91E6B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F3A8635-9B87-4C32-B0BD-DAB8B941BDAA}"/>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03E289A1-DBD6-489E-A3DC-F23BF5F114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2B2A9FB-3516-4B2E-A284-2759AAE3EB77}"/>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498102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ADC235-C77A-4C5F-B3CD-0D704110FC2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E53FE5F-1512-4D00-BB13-2455BDB6080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4917AC7-9F08-4B1D-910C-ACB116C2511A}"/>
              </a:ext>
            </a:extLst>
          </p:cNvPr>
          <p:cNvSpPr>
            <a:spLocks noGrp="1"/>
          </p:cNvSpPr>
          <p:nvPr>
            <p:ph type="dt" sz="half" idx="10"/>
          </p:nvPr>
        </p:nvSpPr>
        <p:spPr/>
        <p:txBody>
          <a:body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F9835D11-333B-4CAB-812A-F7289440CB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2279D02-1831-4E14-803D-F623AD6FD129}"/>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190970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941A471-EC04-41C2-9484-1B181B6158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200F54A-9CDB-4298-92F4-ADC55E0AF8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7026305-E9EA-4B2F-80BA-BF67470BDA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BFEEC1-54D3-4810-9A7F-4C96A0B27EFB}" type="datetimeFigureOut">
              <a:rPr lang="en-GB" smtClean="0"/>
              <a:t>10/01/2021</a:t>
            </a:fld>
            <a:endParaRPr lang="en-GB"/>
          </a:p>
        </p:txBody>
      </p:sp>
      <p:sp>
        <p:nvSpPr>
          <p:cNvPr id="5" name="Footer Placeholder 4">
            <a:extLst>
              <a:ext uri="{FF2B5EF4-FFF2-40B4-BE49-F238E27FC236}">
                <a16:creationId xmlns:a16="http://schemas.microsoft.com/office/drawing/2014/main" xmlns="" id="{786283FB-CAA2-4B5B-B3E1-E597BD1D1F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F943B821-4580-49E9-8E85-829B2781EB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DC0C7A-100E-40C2-A681-8C78403DA7FB}" type="slidenum">
              <a:rPr lang="en-GB" smtClean="0"/>
              <a:t>‹#›</a:t>
            </a:fld>
            <a:endParaRPr lang="en-GB"/>
          </a:p>
        </p:txBody>
      </p:sp>
    </p:spTree>
    <p:extLst>
      <p:ext uri="{BB962C8B-B14F-4D97-AF65-F5344CB8AC3E}">
        <p14:creationId xmlns:p14="http://schemas.microsoft.com/office/powerpoint/2010/main" val="3562956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22FF77-B932-44DC-B67E-976D77FEE4BA}"/>
              </a:ext>
            </a:extLst>
          </p:cNvPr>
          <p:cNvSpPr>
            <a:spLocks noGrp="1"/>
          </p:cNvSpPr>
          <p:nvPr>
            <p:ph type="ctrTitle"/>
          </p:nvPr>
        </p:nvSpPr>
        <p:spPr>
          <a:xfrm>
            <a:off x="337931" y="172277"/>
            <a:ext cx="11032434" cy="1043609"/>
          </a:xfrm>
        </p:spPr>
        <p:txBody>
          <a:bodyPr/>
          <a:lstStyle/>
          <a:p>
            <a:r>
              <a:rPr lang="en-GB" u="sng" dirty="0">
                <a:latin typeface="Comic Sans MS" panose="030F0702030302020204" pitchFamily="66" charset="0"/>
              </a:rPr>
              <a:t>Thursday 14</a:t>
            </a:r>
            <a:r>
              <a:rPr lang="en-GB" u="sng" baseline="30000" dirty="0">
                <a:latin typeface="Comic Sans MS" panose="030F0702030302020204" pitchFamily="66" charset="0"/>
              </a:rPr>
              <a:t>th</a:t>
            </a:r>
            <a:r>
              <a:rPr lang="en-GB" u="sng" dirty="0">
                <a:latin typeface="Comic Sans MS" panose="030F0702030302020204" pitchFamily="66" charset="0"/>
              </a:rPr>
              <a:t> January 2021</a:t>
            </a:r>
          </a:p>
        </p:txBody>
      </p:sp>
      <p:sp>
        <p:nvSpPr>
          <p:cNvPr id="3" name="Subtitle 2">
            <a:extLst>
              <a:ext uri="{FF2B5EF4-FFF2-40B4-BE49-F238E27FC236}">
                <a16:creationId xmlns:a16="http://schemas.microsoft.com/office/drawing/2014/main" xmlns="" id="{FDD5FB42-AE35-438C-B36F-C51861A58A94}"/>
              </a:ext>
            </a:extLst>
          </p:cNvPr>
          <p:cNvSpPr>
            <a:spLocks noGrp="1"/>
          </p:cNvSpPr>
          <p:nvPr>
            <p:ph type="subTitle" idx="1"/>
          </p:nvPr>
        </p:nvSpPr>
        <p:spPr>
          <a:xfrm>
            <a:off x="165652" y="2601118"/>
            <a:ext cx="5930348" cy="2275681"/>
          </a:xfrm>
        </p:spPr>
        <p:txBody>
          <a:bodyPr>
            <a:normAutofit fontScale="92500" lnSpcReduction="20000"/>
          </a:bodyPr>
          <a:lstStyle/>
          <a:p>
            <a:r>
              <a:rPr lang="en-GB" sz="3600" dirty="0">
                <a:latin typeface="Comic Sans MS" panose="030F0702030302020204" pitchFamily="66" charset="0"/>
              </a:rPr>
              <a:t>LO: To continue a story</a:t>
            </a:r>
          </a:p>
          <a:p>
            <a:endParaRPr lang="en-GB" sz="3600" dirty="0">
              <a:latin typeface="Comic Sans MS" panose="030F0702030302020204" pitchFamily="66" charset="0"/>
            </a:endParaRPr>
          </a:p>
          <a:p>
            <a:r>
              <a:rPr lang="en-GB" sz="3600" dirty="0">
                <a:latin typeface="Comic Sans MS" panose="030F0702030302020204" pitchFamily="66" charset="0"/>
              </a:rPr>
              <a:t>SC: Use capital letters and full stops.</a:t>
            </a:r>
          </a:p>
          <a:p>
            <a:r>
              <a:rPr lang="en-GB" sz="3600" dirty="0">
                <a:latin typeface="Comic Sans MS" panose="030F0702030302020204" pitchFamily="66" charset="0"/>
              </a:rPr>
              <a:t> Use adjectives </a:t>
            </a:r>
          </a:p>
        </p:txBody>
      </p:sp>
      <p:pic>
        <p:nvPicPr>
          <p:cNvPr id="4" name="Picture 2" descr="Image.jpeg">
            <a:extLst>
              <a:ext uri="{FF2B5EF4-FFF2-40B4-BE49-F238E27FC236}">
                <a16:creationId xmlns:a16="http://schemas.microsoft.com/office/drawing/2014/main" xmlns="" id="{B2F902CB-2BE1-4B69-8735-3CEBA01794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 t="10434" r="7488" b="19420"/>
          <a:stretch/>
        </p:blipFill>
        <p:spPr bwMode="auto">
          <a:xfrm>
            <a:off x="6493565" y="1441175"/>
            <a:ext cx="5071483" cy="494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366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3F34B3-14E8-49BD-B9D3-92DF2ED61304}"/>
              </a:ext>
            </a:extLst>
          </p:cNvPr>
          <p:cNvSpPr>
            <a:spLocks noGrp="1"/>
          </p:cNvSpPr>
          <p:nvPr>
            <p:ph type="title"/>
          </p:nvPr>
        </p:nvSpPr>
        <p:spPr>
          <a:xfrm>
            <a:off x="930965" y="351873"/>
            <a:ext cx="10515600" cy="1325563"/>
          </a:xfrm>
        </p:spPr>
        <p:txBody>
          <a:bodyPr/>
          <a:lstStyle/>
          <a:p>
            <a:pPr algn="ctr"/>
            <a:r>
              <a:rPr lang="en-GB" dirty="0">
                <a:latin typeface="Comic Sans MS" panose="030F0702030302020204" pitchFamily="66" charset="0"/>
              </a:rPr>
              <a:t>Read page 18</a:t>
            </a:r>
          </a:p>
        </p:txBody>
      </p:sp>
      <p:sp>
        <p:nvSpPr>
          <p:cNvPr id="3" name="Content Placeholder 2">
            <a:extLst>
              <a:ext uri="{FF2B5EF4-FFF2-40B4-BE49-F238E27FC236}">
                <a16:creationId xmlns:a16="http://schemas.microsoft.com/office/drawing/2014/main" xmlns="" id="{B1575919-8CE9-424C-B8A5-C1A895C064C1}"/>
              </a:ext>
            </a:extLst>
          </p:cNvPr>
          <p:cNvSpPr>
            <a:spLocks noGrp="1"/>
          </p:cNvSpPr>
          <p:nvPr>
            <p:ph idx="1"/>
          </p:nvPr>
        </p:nvSpPr>
        <p:spPr>
          <a:xfrm>
            <a:off x="732183" y="1865382"/>
            <a:ext cx="10515600" cy="4351338"/>
          </a:xfrm>
        </p:spPr>
        <p:txBody>
          <a:bodyPr/>
          <a:lstStyle/>
          <a:p>
            <a:r>
              <a:rPr lang="en-GB" dirty="0">
                <a:latin typeface="Comic Sans MS" panose="030F0702030302020204" pitchFamily="66" charset="0"/>
              </a:rPr>
              <a:t>Think about how Ossiri is feeling?</a:t>
            </a:r>
          </a:p>
          <a:p>
            <a:pPr marL="0" indent="0">
              <a:buNone/>
            </a:pPr>
            <a:endParaRPr lang="en-GB" dirty="0">
              <a:latin typeface="Comic Sans MS" panose="030F0702030302020204" pitchFamily="66" charset="0"/>
            </a:endParaRPr>
          </a:p>
          <a:p>
            <a:r>
              <a:rPr lang="en-GB" dirty="0">
                <a:latin typeface="Comic Sans MS" panose="030F0702030302020204" pitchFamily="66" charset="0"/>
              </a:rPr>
              <a:t>What is she going to do next?</a:t>
            </a:r>
          </a:p>
          <a:p>
            <a:endParaRPr lang="en-GB" dirty="0">
              <a:latin typeface="Comic Sans MS" panose="030F0702030302020204" pitchFamily="66" charset="0"/>
            </a:endParaRPr>
          </a:p>
          <a:p>
            <a:r>
              <a:rPr lang="en-GB" dirty="0">
                <a:latin typeface="Comic Sans MS" panose="030F0702030302020204" pitchFamily="66" charset="0"/>
              </a:rPr>
              <a:t>What will the Bala Mengro do?</a:t>
            </a:r>
          </a:p>
        </p:txBody>
      </p:sp>
      <p:pic>
        <p:nvPicPr>
          <p:cNvPr id="4" name="Picture 2" descr="Image.jpeg">
            <a:extLst>
              <a:ext uri="{FF2B5EF4-FFF2-40B4-BE49-F238E27FC236}">
                <a16:creationId xmlns:a16="http://schemas.microsoft.com/office/drawing/2014/main" xmlns="" id="{AABE5708-B2AE-43E5-9A04-09D4BF99FA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 t="10434" r="7488" b="19420"/>
          <a:stretch/>
        </p:blipFill>
        <p:spPr bwMode="auto">
          <a:xfrm>
            <a:off x="6944139" y="1740384"/>
            <a:ext cx="5071483" cy="494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059761"/>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DB39481-991A-4E6F-A3A9-FFA88BF7579C}"/>
              </a:ext>
            </a:extLst>
          </p:cNvPr>
          <p:cNvSpPr>
            <a:spLocks noGrp="1"/>
          </p:cNvSpPr>
          <p:nvPr>
            <p:ph idx="1"/>
          </p:nvPr>
        </p:nvSpPr>
        <p:spPr>
          <a:xfrm>
            <a:off x="6588359" y="350298"/>
            <a:ext cx="5398827" cy="6050502"/>
          </a:xfrm>
        </p:spPr>
        <p:txBody>
          <a:bodyPr>
            <a:normAutofit fontScale="92500" lnSpcReduction="20000"/>
          </a:bodyPr>
          <a:lstStyle/>
          <a:p>
            <a:pPr marL="0" indent="0" algn="just">
              <a:lnSpc>
                <a:spcPct val="110000"/>
              </a:lnSpc>
              <a:buNone/>
            </a:pPr>
            <a:r>
              <a:rPr lang="en-GB" dirty="0">
                <a:latin typeface="Comic Sans MS" panose="030F0702030302020204" pitchFamily="66" charset="0"/>
              </a:rPr>
              <a:t>But she couldn’t resist the chance to practise. The very next day she took her Tattin Django into the peaks. The sound echoed off the hillside.</a:t>
            </a:r>
          </a:p>
          <a:p>
            <a:pPr marL="0" indent="0" algn="just">
              <a:lnSpc>
                <a:spcPct val="110000"/>
              </a:lnSpc>
              <a:buNone/>
            </a:pPr>
            <a:endParaRPr lang="en-GB" dirty="0">
              <a:latin typeface="Comic Sans MS" panose="030F0702030302020204" pitchFamily="66" charset="0"/>
            </a:endParaRPr>
          </a:p>
          <a:p>
            <a:pPr marL="0" indent="0" algn="just">
              <a:lnSpc>
                <a:spcPct val="110000"/>
              </a:lnSpc>
              <a:buNone/>
            </a:pPr>
            <a:r>
              <a:rPr lang="en-GB" dirty="0">
                <a:latin typeface="Comic Sans MS" panose="030F0702030302020204" pitchFamily="66" charset="0"/>
              </a:rPr>
              <a:t>As she paused a for a breath she heard a gigantic yawn. Ossiri looked around and saw a dark opening in the hillside, and at the entrance a huge monster. It was the Bala Mengro- rubbing its large, red eyes. Ossiri wanted to run but her legs were frozen to the spot.</a:t>
            </a:r>
          </a:p>
        </p:txBody>
      </p:sp>
      <p:pic>
        <p:nvPicPr>
          <p:cNvPr id="4" name="Picture 3" descr="https://attachment.outlook.live.net/owa/MSA%3Achristie.amber%40hotmail.co.uk/service.svc/s/GetAttachmentThumbnail?id=AQMkADAwATZiZmYAZC1jOWIxLThjN2QtMDACLTAwCgBGAAADXCbfIXywLkqDbXKlyrd%2FbwcAxTTzcaCz7k6BRYdmfGfZSgAAAgEMAAAAxTTzcaCz7k6BRYdmfGfZSgAE6fdzmgAAAAESABAA%2FF3zmWmyrkOQeKJo4R0CYw%3D%3D&amp;thumbnailType=2&amp;isc=1&amp;token=eyJhbGciOiJSUzI1NiIsImtpZCI6IjMwODE3OUNFNUY0QjUyRTc4QjJEQjg5NjZCQUY0RUNDMzcyN0FFRUUiLCJ0eXAiOiJKV1QiLCJ4NXQiOiJNSUY1emw5TFV1ZUxMYmlXYTY5T3pEY25ydTQifQ.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XTxnvE-ZPRmW-F1CmJUWdOpIfT38yZI6lzlTACr6JOciFXaCoXGKv7LJv8xClc02TjXCel7HAq_5X9VBqE8lF-nB_mOAlvFbT4aZ8QGh7HyXxccSguVyRyqLcYzTB6muHRdrwuim0S35Dhl_jZ0eSzWQN-Fbltrjch4Xh_F75cky4gHa6SIA-LHeIZ4u4Uao_8i5zc2DN7flESp6vddguFOgW-dHYdraofXjut4eVXY568Y_EsfxV0MjFcPTmgetW5JCIPq-2US_ZBOnX3YFlo5k62j8X6-wdORx5MWHesI4TpaNjBCUYe9Qlenvz8ub3QPci2wdLBYN2kCBn_OIMA&amp;X-OWA-CANARY=WACXBmIaIEa4btm4K9iDxNDXdev2stgYJ_3esWszh1VzJBBlE_iCzoM_lyhO9TLc-BjJ8Cux1dA.&amp;owa=outlook.live.com&amp;scriptVer=20201228001.03&amp;animation=true">
            <a:extLst>
              <a:ext uri="{FF2B5EF4-FFF2-40B4-BE49-F238E27FC236}">
                <a16:creationId xmlns:a16="http://schemas.microsoft.com/office/drawing/2014/main" xmlns="" id="{6B678C9E-B550-46DF-9778-D39118B6B3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92" t="13096" r="4309" b="15724"/>
          <a:stretch/>
        </p:blipFill>
        <p:spPr bwMode="auto">
          <a:xfrm>
            <a:off x="0" y="0"/>
            <a:ext cx="65883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20374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11A8D1-3FD4-40C5-8447-873E6808FA5C}"/>
              </a:ext>
            </a:extLst>
          </p:cNvPr>
          <p:cNvSpPr>
            <a:spLocks noGrp="1"/>
          </p:cNvSpPr>
          <p:nvPr>
            <p:ph type="title"/>
          </p:nvPr>
        </p:nvSpPr>
        <p:spPr>
          <a:xfrm>
            <a:off x="345742" y="262672"/>
            <a:ext cx="11732525" cy="1325563"/>
          </a:xfrm>
        </p:spPr>
        <p:txBody>
          <a:bodyPr/>
          <a:lstStyle/>
          <a:p>
            <a:r>
              <a:rPr lang="en-GB" dirty="0">
                <a:latin typeface="Comic Sans MS" panose="030F0702030302020204" pitchFamily="66" charset="0"/>
              </a:rPr>
              <a:t>What do you think is going to happen next?</a:t>
            </a:r>
          </a:p>
        </p:txBody>
      </p:sp>
      <p:sp>
        <p:nvSpPr>
          <p:cNvPr id="3" name="Content Placeholder 2">
            <a:extLst>
              <a:ext uri="{FF2B5EF4-FFF2-40B4-BE49-F238E27FC236}">
                <a16:creationId xmlns:a16="http://schemas.microsoft.com/office/drawing/2014/main" xmlns="" id="{3B2E3313-3D1E-4499-8179-AD901DDCBB3F}"/>
              </a:ext>
            </a:extLst>
          </p:cNvPr>
          <p:cNvSpPr>
            <a:spLocks noGrp="1"/>
          </p:cNvSpPr>
          <p:nvPr>
            <p:ph idx="1"/>
          </p:nvPr>
        </p:nvSpPr>
        <p:spPr>
          <a:xfrm>
            <a:off x="167641" y="2876115"/>
            <a:ext cx="6374296" cy="2282383"/>
          </a:xfrm>
        </p:spPr>
        <p:txBody>
          <a:bodyPr/>
          <a:lstStyle/>
          <a:p>
            <a:pPr marL="0" indent="0" algn="just">
              <a:buNone/>
            </a:pPr>
            <a:r>
              <a:rPr lang="en-GB" dirty="0">
                <a:latin typeface="Comic Sans MS" panose="030F0702030302020204" pitchFamily="66" charset="0"/>
              </a:rPr>
              <a:t>I think Ossiri is going to scream and scare the Bala Mengro. Then the Bala Mengro will be upset because he doesn’t know what he did wrong. </a:t>
            </a:r>
          </a:p>
        </p:txBody>
      </p:sp>
      <p:pic>
        <p:nvPicPr>
          <p:cNvPr id="4" name="Picture 3">
            <a:extLst>
              <a:ext uri="{FF2B5EF4-FFF2-40B4-BE49-F238E27FC236}">
                <a16:creationId xmlns:a16="http://schemas.microsoft.com/office/drawing/2014/main" xmlns="" id="{7449CB82-F4E3-48A7-96CF-E2CA6ADC4392}"/>
              </a:ext>
            </a:extLst>
          </p:cNvPr>
          <p:cNvPicPr>
            <a:picLocks noChangeAspect="1"/>
          </p:cNvPicPr>
          <p:nvPr/>
        </p:nvPicPr>
        <p:blipFill>
          <a:blip r:embed="rId2"/>
          <a:stretch>
            <a:fillRect/>
          </a:stretch>
        </p:blipFill>
        <p:spPr>
          <a:xfrm>
            <a:off x="6541937" y="1439146"/>
            <a:ext cx="5072312" cy="4944285"/>
          </a:xfrm>
          <a:prstGeom prst="rect">
            <a:avLst/>
          </a:prstGeom>
        </p:spPr>
      </p:pic>
    </p:spTree>
    <p:extLst>
      <p:ext uri="{BB962C8B-B14F-4D97-AF65-F5344CB8AC3E}">
        <p14:creationId xmlns:p14="http://schemas.microsoft.com/office/powerpoint/2010/main" val="157363756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A4122F-BFF0-40BD-BF9E-A516A4C6E308}"/>
              </a:ext>
            </a:extLst>
          </p:cNvPr>
          <p:cNvSpPr>
            <a:spLocks noGrp="1"/>
          </p:cNvSpPr>
          <p:nvPr>
            <p:ph type="title"/>
          </p:nvPr>
        </p:nvSpPr>
        <p:spPr>
          <a:xfrm>
            <a:off x="838200" y="219351"/>
            <a:ext cx="6450496" cy="1325563"/>
          </a:xfrm>
        </p:spPr>
        <p:txBody>
          <a:bodyPr/>
          <a:lstStyle/>
          <a:p>
            <a:pPr algn="ctr"/>
            <a:r>
              <a:rPr lang="en-GB"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xmlns="" id="{32B1E440-C484-407B-B131-22C7E122568A}"/>
              </a:ext>
            </a:extLst>
          </p:cNvPr>
          <p:cNvSpPr>
            <a:spLocks noGrp="1"/>
          </p:cNvSpPr>
          <p:nvPr>
            <p:ph idx="1"/>
          </p:nvPr>
        </p:nvSpPr>
        <p:spPr>
          <a:xfrm>
            <a:off x="334618" y="1799121"/>
            <a:ext cx="4475922" cy="4351338"/>
          </a:xfrm>
        </p:spPr>
        <p:txBody>
          <a:bodyPr/>
          <a:lstStyle/>
          <a:p>
            <a:pPr marL="0" indent="0">
              <a:buNone/>
            </a:pPr>
            <a:r>
              <a:rPr lang="en-GB" dirty="0">
                <a:latin typeface="Comic Sans MS" panose="030F0702030302020204" pitchFamily="66" charset="0"/>
              </a:rPr>
              <a:t>Your task is to continue the story from the last sentence we read which is…</a:t>
            </a:r>
          </a:p>
          <a:p>
            <a:pPr marL="0" indent="0">
              <a:buNone/>
            </a:pPr>
            <a:endParaRPr lang="en-GB" dirty="0"/>
          </a:p>
          <a:p>
            <a:pPr marL="0" indent="0">
              <a:buNone/>
            </a:pPr>
            <a:r>
              <a:rPr lang="en-GB" dirty="0">
                <a:latin typeface="Comic Sans MS" panose="030F0702030302020204" pitchFamily="66" charset="0"/>
              </a:rPr>
              <a:t>Ossiri wanted to run but her legs were frozen to the spot.</a:t>
            </a:r>
            <a:endParaRPr lang="en-GB" dirty="0"/>
          </a:p>
          <a:p>
            <a:pPr marL="0" indent="0">
              <a:buNone/>
            </a:pPr>
            <a:endParaRPr lang="en-GB" dirty="0"/>
          </a:p>
        </p:txBody>
      </p:sp>
      <p:pic>
        <p:nvPicPr>
          <p:cNvPr id="4" name="Picture 3">
            <a:extLst>
              <a:ext uri="{FF2B5EF4-FFF2-40B4-BE49-F238E27FC236}">
                <a16:creationId xmlns:a16="http://schemas.microsoft.com/office/drawing/2014/main" xmlns="" id="{19308AB6-47A0-4705-9E88-B8E01F5ACB9C}"/>
              </a:ext>
            </a:extLst>
          </p:cNvPr>
          <p:cNvPicPr>
            <a:picLocks noChangeAspect="1"/>
          </p:cNvPicPr>
          <p:nvPr/>
        </p:nvPicPr>
        <p:blipFill rotWithShape="1">
          <a:blip r:embed="rId2"/>
          <a:srcRect l="33586" t="26222" r="32935" b="8386"/>
          <a:stretch/>
        </p:blipFill>
        <p:spPr>
          <a:xfrm>
            <a:off x="6096000" y="353944"/>
            <a:ext cx="5645426" cy="6284705"/>
          </a:xfrm>
          <a:prstGeom prst="rect">
            <a:avLst/>
          </a:prstGeom>
        </p:spPr>
      </p:pic>
    </p:spTree>
    <p:extLst>
      <p:ext uri="{BB962C8B-B14F-4D97-AF65-F5344CB8AC3E}">
        <p14:creationId xmlns:p14="http://schemas.microsoft.com/office/powerpoint/2010/main" val="30683480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97B1C8-AD23-4C13-8896-039D3FCC772F}"/>
              </a:ext>
            </a:extLst>
          </p:cNvPr>
          <p:cNvSpPr>
            <a:spLocks noGrp="1"/>
          </p:cNvSpPr>
          <p:nvPr>
            <p:ph type="title"/>
          </p:nvPr>
        </p:nvSpPr>
        <p:spPr>
          <a:xfrm>
            <a:off x="838200" y="-98701"/>
            <a:ext cx="10515600" cy="1325563"/>
          </a:xfrm>
        </p:spPr>
        <p:txBody>
          <a:bodyPr/>
          <a:lstStyle/>
          <a:p>
            <a:pPr algn="ctr"/>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xmlns="" id="{662D5F48-1F0B-420B-BF02-A36D9EF48BB1}"/>
              </a:ext>
            </a:extLst>
          </p:cNvPr>
          <p:cNvSpPr>
            <a:spLocks noGrp="1"/>
          </p:cNvSpPr>
          <p:nvPr>
            <p:ph idx="1"/>
          </p:nvPr>
        </p:nvSpPr>
        <p:spPr>
          <a:xfrm>
            <a:off x="838200" y="1226862"/>
            <a:ext cx="10515600" cy="2202138"/>
          </a:xfrm>
        </p:spPr>
        <p:txBody>
          <a:bodyPr/>
          <a:lstStyle/>
          <a:p>
            <a:pPr marL="0" indent="0" algn="just">
              <a:buNone/>
            </a:pPr>
            <a:r>
              <a:rPr lang="en-GB" dirty="0">
                <a:latin typeface="Comic Sans MS" panose="030F0702030302020204" pitchFamily="66" charset="0"/>
              </a:rPr>
              <a:t>Suddenly the huge red eyed monster started to scream. Ossiri didn’t know what to do so she screamed back, the monster looked at her confused. Ossiri played her Tattin Django again and the Bala Mengro started to jump up and down covering his ears.</a:t>
            </a:r>
          </a:p>
        </p:txBody>
      </p:sp>
      <p:sp>
        <p:nvSpPr>
          <p:cNvPr id="4" name="Content Placeholder 2">
            <a:extLst>
              <a:ext uri="{FF2B5EF4-FFF2-40B4-BE49-F238E27FC236}">
                <a16:creationId xmlns:a16="http://schemas.microsoft.com/office/drawing/2014/main" xmlns="" id="{65B261A5-E90F-4939-A4D2-14908DDEBA2F}"/>
              </a:ext>
            </a:extLst>
          </p:cNvPr>
          <p:cNvSpPr txBox="1">
            <a:spLocks/>
          </p:cNvSpPr>
          <p:nvPr/>
        </p:nvSpPr>
        <p:spPr>
          <a:xfrm>
            <a:off x="394252" y="4215228"/>
            <a:ext cx="6563139" cy="22021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dirty="0">
                <a:solidFill>
                  <a:srgbClr val="FF0000"/>
                </a:solidFill>
                <a:latin typeface="Comic Sans MS" panose="030F0702030302020204" pitchFamily="66" charset="0"/>
              </a:rPr>
              <a:t>Remember when you are writing to use Capital letters for the beginning of a sentence and for names.</a:t>
            </a:r>
          </a:p>
        </p:txBody>
      </p:sp>
      <p:pic>
        <p:nvPicPr>
          <p:cNvPr id="5" name="Picture 4">
            <a:extLst>
              <a:ext uri="{FF2B5EF4-FFF2-40B4-BE49-F238E27FC236}">
                <a16:creationId xmlns:a16="http://schemas.microsoft.com/office/drawing/2014/main" xmlns="" id="{8B7829F2-9E9B-4E7E-A28A-EFF0A97F7A35}"/>
              </a:ext>
            </a:extLst>
          </p:cNvPr>
          <p:cNvPicPr>
            <a:picLocks noChangeAspect="1"/>
          </p:cNvPicPr>
          <p:nvPr/>
        </p:nvPicPr>
        <p:blipFill>
          <a:blip r:embed="rId2"/>
          <a:stretch>
            <a:fillRect/>
          </a:stretch>
        </p:blipFill>
        <p:spPr>
          <a:xfrm>
            <a:off x="8322867" y="3462935"/>
            <a:ext cx="3030933" cy="2954431"/>
          </a:xfrm>
          <a:prstGeom prst="rect">
            <a:avLst/>
          </a:prstGeom>
        </p:spPr>
      </p:pic>
    </p:spTree>
    <p:extLst>
      <p:ext uri="{BB962C8B-B14F-4D97-AF65-F5344CB8AC3E}">
        <p14:creationId xmlns:p14="http://schemas.microsoft.com/office/powerpoint/2010/main" val="32298450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273</Words>
  <Application>Microsoft Office PowerPoint</Application>
  <PresentationFormat>Custom</PresentationFormat>
  <Paragraphs>23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Thursday 14th January 2021</vt:lpstr>
      <vt:lpstr>Read page 18</vt:lpstr>
      <vt:lpstr>PowerPoint Presentation</vt:lpstr>
      <vt:lpstr>What do you think is going to happen next?</vt:lpstr>
      <vt:lpstr>Your Task…</vt:lpstr>
      <vt:lpstr>Example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January 2021</dc:title>
  <dc:creator>C Coles BTP</dc:creator>
  <cp:lastModifiedBy>Liz King</cp:lastModifiedBy>
  <cp:revision>4</cp:revision>
  <dcterms:created xsi:type="dcterms:W3CDTF">2021-01-09T13:05:30Z</dcterms:created>
  <dcterms:modified xsi:type="dcterms:W3CDTF">2021-01-10T13:39:05Z</dcterms:modified>
</cp:coreProperties>
</file>