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56" r:id="rId4"/>
    <p:sldId id="257" r:id="rId5"/>
    <p:sldId id="267" r:id="rId6"/>
    <p:sldId id="258" r:id="rId7"/>
    <p:sldId id="264" r:id="rId8"/>
    <p:sldId id="265" r:id="rId9"/>
    <p:sldId id="266" r:id="rId10"/>
    <p:sldId id="25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152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933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110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532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250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558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068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525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232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680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9293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6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79C18D-CFDF-4476-B344-D55075751708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552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01337" y="0"/>
            <a:ext cx="4489198" cy="1646302"/>
          </a:xfrm>
        </p:spPr>
        <p:txBody>
          <a:bodyPr/>
          <a:lstStyle/>
          <a:p>
            <a:r>
              <a:rPr lang="en-GB" dirty="0" smtClean="0"/>
              <a:t>Tricky Words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5375" y="1646301"/>
            <a:ext cx="3600450" cy="24098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5477" y="422339"/>
            <a:ext cx="3667125" cy="24479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93438" y="3630792"/>
            <a:ext cx="3638550" cy="23812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49855" y="4056126"/>
            <a:ext cx="3619500" cy="24479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77474" y="2059903"/>
            <a:ext cx="3629025" cy="23812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9439" y="4102988"/>
            <a:ext cx="3667125" cy="23336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55901" y="4278787"/>
            <a:ext cx="3505200" cy="24384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93438" y="336598"/>
            <a:ext cx="3533775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037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3697" y="3511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7.6.21 Our Set 3 phoneme for today is….</a:t>
            </a:r>
            <a:r>
              <a:rPr lang="en-GB" sz="6000" dirty="0" err="1" smtClean="0">
                <a:latin typeface="Comic Sans MS" panose="030F0702030302020204" pitchFamily="66" charset="0"/>
              </a:rPr>
              <a:t>tion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25244" y="2145788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celebra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tion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4425244" y="2798410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atten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tion</a:t>
            </a:r>
            <a:endParaRPr lang="en-GB" sz="40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92978" y="3528872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cau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tion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4492978" y="4098961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tradi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tion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4459111" y="4741865"/>
            <a:ext cx="424462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a</a:t>
            </a:r>
            <a:r>
              <a:rPr lang="en-GB" sz="4000" dirty="0" smtClean="0">
                <a:latin typeface="Comic Sans MS" panose="030F0702030302020204" pitchFamily="66" charset="0"/>
              </a:rPr>
              <a:t>dop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tion</a:t>
            </a:r>
          </a:p>
          <a:p>
            <a:r>
              <a:rPr lang="en-GB" sz="4000" dirty="0" smtClean="0">
                <a:latin typeface="Comic Sans MS" panose="030F0702030302020204" pitchFamily="66" charset="0"/>
              </a:rPr>
              <a:t>addi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tion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4" name="AutoShape 2" descr="Phonics Homewor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4492978" y="857186"/>
            <a:ext cx="76282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Can you read these? </a:t>
            </a:r>
          </a:p>
          <a:p>
            <a:r>
              <a:rPr lang="en-GB" sz="4000" dirty="0" smtClean="0">
                <a:latin typeface="Comic Sans MS" panose="030F0702030302020204" pitchFamily="66" charset="0"/>
              </a:rPr>
              <a:t>men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tion</a:t>
            </a:r>
            <a:r>
              <a:rPr lang="en-GB" sz="4000" dirty="0" smtClean="0">
                <a:latin typeface="Comic Sans MS" panose="030F0702030302020204" pitchFamily="66" charset="0"/>
              </a:rPr>
              <a:t>     condi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tion</a:t>
            </a:r>
            <a:r>
              <a:rPr lang="en-GB" sz="4000" dirty="0" smtClean="0">
                <a:latin typeface="Comic Sans MS" panose="030F0702030302020204" pitchFamily="66" charset="0"/>
              </a:rPr>
              <a:t>  </a:t>
            </a:r>
            <a:endParaRPr lang="en-GB" sz="4000" dirty="0"/>
          </a:p>
        </p:txBody>
      </p:sp>
      <p:sp>
        <p:nvSpPr>
          <p:cNvPr id="3" name="AutoShape 2" descr="Read Write Inc Phonics Parents' Meeting 20.10.15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2" descr="RWI - Set 3 - A6 Flashcards - tion,sio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345" y="1539554"/>
            <a:ext cx="2860998" cy="4338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215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xit" presetSubtype="1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20" grpId="0"/>
      <p:bldP spid="20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5339" y="1476926"/>
            <a:ext cx="9144000" cy="4476004"/>
          </a:xfrm>
        </p:spPr>
        <p:txBody>
          <a:bodyPr>
            <a:normAutofit fontScale="90000"/>
          </a:bodyPr>
          <a:lstStyle/>
          <a:p>
            <a:r>
              <a:rPr lang="en-GB" sz="8000" dirty="0" err="1" smtClean="0">
                <a:latin typeface="Twinkl Precursive" panose="02000000000000000000" pitchFamily="2" charset="0"/>
              </a:rPr>
              <a:t>LO:To</a:t>
            </a:r>
            <a:r>
              <a:rPr lang="en-GB" sz="8000" dirty="0" smtClean="0">
                <a:latin typeface="Twinkl Precursive" panose="02000000000000000000" pitchFamily="2" charset="0"/>
              </a:rPr>
              <a:t> create a freeze frame depicting characters.</a:t>
            </a:r>
            <a:r>
              <a:rPr lang="en-GB" dirty="0" smtClean="0">
                <a:latin typeface="Twinkl Precursive" panose="02000000000000000000" pitchFamily="2" charset="0"/>
              </a:rPr>
              <a:t/>
            </a:r>
            <a:br>
              <a:rPr lang="en-GB" dirty="0" smtClean="0">
                <a:latin typeface="Twinkl Precursive" panose="02000000000000000000" pitchFamily="2" charset="0"/>
              </a:rPr>
            </a:br>
            <a:r>
              <a:rPr lang="en-GB" dirty="0">
                <a:latin typeface="Twinkl Precursive" panose="02000000000000000000" pitchFamily="2" charset="0"/>
              </a:rPr>
              <a:t/>
            </a:r>
            <a:br>
              <a:rPr lang="en-GB" dirty="0">
                <a:latin typeface="Twinkl Precursive" panose="02000000000000000000" pitchFamily="2" charset="0"/>
              </a:rPr>
            </a:br>
            <a:r>
              <a:rPr lang="en-GB" dirty="0" smtClean="0">
                <a:latin typeface="Twinkl Precursive" panose="02000000000000000000" pitchFamily="2" charset="0"/>
              </a:rPr>
              <a:t>Monday </a:t>
            </a:r>
            <a:r>
              <a:rPr lang="en-GB" dirty="0">
                <a:latin typeface="Twinkl Precursive" panose="02000000000000000000" pitchFamily="2" charset="0"/>
              </a:rPr>
              <a:t>7</a:t>
            </a:r>
            <a:r>
              <a:rPr lang="en-GB" baseline="30000" dirty="0" smtClean="0">
                <a:latin typeface="Twinkl Precursive" panose="02000000000000000000" pitchFamily="2" charset="0"/>
              </a:rPr>
              <a:t>th</a:t>
            </a:r>
            <a:r>
              <a:rPr lang="en-GB" dirty="0" smtClean="0">
                <a:latin typeface="Twinkl Precursive" panose="02000000000000000000" pitchFamily="2" charset="0"/>
              </a:rPr>
              <a:t> </a:t>
            </a:r>
            <a:r>
              <a:rPr lang="en-GB" dirty="0" smtClean="0">
                <a:latin typeface="Twinkl Precursive" panose="02000000000000000000" pitchFamily="2" charset="0"/>
              </a:rPr>
              <a:t>June 2021 </a:t>
            </a: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0566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What is a freeze frame?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How might you demonstrate these creatures in a scene? 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Think about their size, movements, speed, actions and what they might say. 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As part of this drama activity, you will be asked to ‘</a:t>
            </a:r>
            <a:r>
              <a:rPr lang="en-GB" dirty="0" smtClean="0">
                <a:solidFill>
                  <a:srgbClr val="FF0000"/>
                </a:solidFill>
                <a:latin typeface="Twinkl Precursive" panose="02000000000000000000" pitchFamily="2" charset="0"/>
              </a:rPr>
              <a:t>freeze</a:t>
            </a:r>
            <a:r>
              <a:rPr lang="en-GB" dirty="0" smtClean="0">
                <a:latin typeface="Twinkl Precursive" panose="02000000000000000000" pitchFamily="2" charset="0"/>
              </a:rPr>
              <a:t>’ for a photo and show the characteristics of this creature for a photo. 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You will be asked to move when I say ‘</a:t>
            </a:r>
            <a:r>
              <a:rPr lang="en-GB" dirty="0" smtClean="0">
                <a:solidFill>
                  <a:srgbClr val="FF0000"/>
                </a:solidFill>
                <a:latin typeface="Twinkl Precursive" panose="02000000000000000000" pitchFamily="2" charset="0"/>
              </a:rPr>
              <a:t>action</a:t>
            </a:r>
            <a:r>
              <a:rPr lang="en-GB" dirty="0" smtClean="0">
                <a:latin typeface="Twinkl Precursive" panose="02000000000000000000" pitchFamily="2" charset="0"/>
              </a:rPr>
              <a:t>’…how will you show me how your creature moves? </a:t>
            </a: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7872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This will be our book!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146" name="Picture 2" descr="The Snail and the Whale: Donaldson, Jul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703" y="2344882"/>
            <a:ext cx="4762500" cy="4219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0620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0881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Pick a creature…show me how you might show them as a freeze frame and as a moving element.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The Snail and the Whale voice cast | Full actor &amp;amp; character list - Radio  Tim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0237" y="2450956"/>
            <a:ext cx="5905500" cy="3933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5499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0881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Pick a creature…show me how you might show them as a freeze frame and as a moving element.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The Snail and the Whale | Puppy Dogs &amp;amp; Ice Cream Blo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524125"/>
            <a:ext cx="9753600" cy="433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230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0881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Pick a creature…show me how you might show them as a freeze frame and as a moving element.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 descr="THE SNAIL AND THE WHALE | Book by Julia Donaldson and Axel Scheffl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9684" y="2586433"/>
            <a:ext cx="8785621" cy="3952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2723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0881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Pick a creature…show me how you might show them as a freeze frame and as a moving element.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0037" y="2457450"/>
            <a:ext cx="9753600" cy="440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66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6636" y="2135261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Discuss: </a:t>
            </a:r>
            <a:br>
              <a:rPr lang="en-GB" dirty="0" smtClean="0">
                <a:latin typeface="Twinkl Precursive" panose="02000000000000000000" pitchFamily="2" charset="0"/>
              </a:rPr>
            </a:br>
            <a:r>
              <a:rPr lang="en-GB" dirty="0" smtClean="0">
                <a:latin typeface="Twinkl Precursive" panose="02000000000000000000" pitchFamily="2" charset="0"/>
              </a:rPr>
              <a:t>What was the difference between ‘freezing’ or creating an ‘action’ scene for your creatures? </a:t>
            </a:r>
            <a:br>
              <a:rPr lang="en-GB" dirty="0" smtClean="0">
                <a:latin typeface="Twinkl Precursive" panose="02000000000000000000" pitchFamily="2" charset="0"/>
              </a:rPr>
            </a:br>
            <a:r>
              <a:rPr lang="en-GB" dirty="0">
                <a:latin typeface="Twinkl Precursive" panose="02000000000000000000" pitchFamily="2" charset="0"/>
              </a:rPr>
              <a:t/>
            </a:r>
            <a:br>
              <a:rPr lang="en-GB" dirty="0">
                <a:latin typeface="Twinkl Precursive" panose="02000000000000000000" pitchFamily="2" charset="0"/>
              </a:rPr>
            </a:br>
            <a:r>
              <a:rPr lang="en-GB" dirty="0" smtClean="0">
                <a:latin typeface="Twinkl Precursive" panose="02000000000000000000" pitchFamily="2" charset="0"/>
              </a:rPr>
              <a:t>Which was easier? Why? </a:t>
            </a:r>
            <a:r>
              <a:rPr lang="en-GB" dirty="0" smtClean="0">
                <a:latin typeface="Twinkl Precursive" panose="02000000000000000000" pitchFamily="2" charset="0"/>
              </a:rPr>
              <a:t/>
            </a:r>
            <a:br>
              <a:rPr lang="en-GB" dirty="0" smtClean="0">
                <a:latin typeface="Twinkl Precursive" panose="02000000000000000000" pitchFamily="2" charset="0"/>
              </a:rPr>
            </a:br>
            <a:r>
              <a:rPr lang="en-GB" dirty="0">
                <a:latin typeface="Twinkl Precursive" panose="02000000000000000000" pitchFamily="2" charset="0"/>
              </a:rPr>
              <a:t/>
            </a:r>
            <a:br>
              <a:rPr lang="en-GB" dirty="0">
                <a:latin typeface="Twinkl Precursive" panose="02000000000000000000" pitchFamily="2" charset="0"/>
              </a:rPr>
            </a:br>
            <a:r>
              <a:rPr lang="en-GB" dirty="0" smtClean="0">
                <a:latin typeface="Twinkl Precursive" panose="02000000000000000000" pitchFamily="2" charset="0"/>
              </a:rPr>
              <a:t> </a:t>
            </a: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Content Placeholder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621" y="4240565"/>
            <a:ext cx="3011198" cy="2416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209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237</Words>
  <Application>Microsoft Office PowerPoint</Application>
  <PresentationFormat>Widescreen</PresentationFormat>
  <Paragraphs>25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Twinkl Precursive</vt:lpstr>
      <vt:lpstr>Office Theme</vt:lpstr>
      <vt:lpstr>Tricky Words </vt:lpstr>
      <vt:lpstr>7.6.21 Our Set 3 phoneme for today is….tion </vt:lpstr>
      <vt:lpstr>LO:To create a freeze frame depicting characters.  Monday 7th June 2021 </vt:lpstr>
      <vt:lpstr>What is a freeze frame?</vt:lpstr>
      <vt:lpstr>This will be our book! </vt:lpstr>
      <vt:lpstr>Pick a creature…show me how you might show them as a freeze frame and as a moving element. </vt:lpstr>
      <vt:lpstr>Pick a creature…show me how you might show them as a freeze frame and as a moving element. </vt:lpstr>
      <vt:lpstr>Pick a creature…show me how you might show them as a freeze frame and as a moving element. </vt:lpstr>
      <vt:lpstr>Pick a creature…show me how you might show them as a freeze frame and as a moving element. </vt:lpstr>
      <vt:lpstr>Discuss:  What was the difference between ‘freezing’ or creating an ‘action’ scene for your creatures?   Which was easier? Why?   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write about why the snail wishes to travel.   Tuesday 8th June 2021</dc:title>
  <dc:creator>J Geals BTP</dc:creator>
  <cp:lastModifiedBy>J Geals BTP</cp:lastModifiedBy>
  <cp:revision>9</cp:revision>
  <dcterms:created xsi:type="dcterms:W3CDTF">2021-06-03T14:27:07Z</dcterms:created>
  <dcterms:modified xsi:type="dcterms:W3CDTF">2021-06-06T15:47:11Z</dcterms:modified>
</cp:coreProperties>
</file>