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2" r:id="rId14"/>
    <p:sldId id="299" r:id="rId15"/>
    <p:sldId id="313" r:id="rId16"/>
    <p:sldId id="307" r:id="rId17"/>
    <p:sldId id="301" r:id="rId18"/>
    <p:sldId id="304" r:id="rId19"/>
    <p:sldId id="300" r:id="rId20"/>
    <p:sldId id="308" r:id="rId21"/>
    <p:sldId id="311" r:id="rId22"/>
    <p:sldId id="315" r:id="rId23"/>
    <p:sldId id="314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722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omic Sans MS" panose="030F0702030302020204" pitchFamily="66" charset="0"/>
              </a:rPr>
              <a:t>Let’s count in 2s :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                  2, 4, 6, __, ___,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5s: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                  5, 10, 15, ___, ___,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3) How do you spell 10?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2 tens = ____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650" y="4174541"/>
            <a:ext cx="1248374" cy="15449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650" y="4184148"/>
            <a:ext cx="1248374" cy="1544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omic Sans MS" panose="030F0702030302020204" pitchFamily="66" charset="0"/>
              </a:rPr>
              <a:t>Let’s count in 2s :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                  2, 4, 6, __, ___,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5s: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                  5, 10, 15, ___, ___,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3) How do you spell 10?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2 tens = ____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40334" y="73414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22837" y="3349050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ten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70359" y="73414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57022" y="73414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39837" y="203198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12668" y="20196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80058" y="20196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71616" y="454545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650" y="4174541"/>
            <a:ext cx="1248374" cy="15449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650" y="4184148"/>
            <a:ext cx="1248374" cy="154494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6121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71" y="4870014"/>
            <a:ext cx="7289654" cy="116230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66" y="1802275"/>
            <a:ext cx="2066298" cy="13921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362" y="2664148"/>
            <a:ext cx="2066298" cy="139210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090" y="1801836"/>
            <a:ext cx="2066298" cy="139210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098" y="2721976"/>
            <a:ext cx="2066298" cy="1392109"/>
          </a:xfrm>
          <a:prstGeom prst="rect">
            <a:avLst/>
          </a:prstGeom>
        </p:spPr>
      </p:pic>
      <p:sp>
        <p:nvSpPr>
          <p:cNvPr id="1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1458668" y="2097554"/>
            <a:ext cx="463596" cy="872815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583141" y="5439794"/>
            <a:ext cx="468000" cy="46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145985" y="5439794"/>
            <a:ext cx="468000" cy="46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736125" y="5439794"/>
            <a:ext cx="468000" cy="46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298969" y="5439794"/>
            <a:ext cx="468000" cy="46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-861144" y="36719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fish?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94814" y="4257922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fish.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336897" y="428797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3252" y="114280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10 fish in each tank.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8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247242" y="2919374"/>
            <a:ext cx="463596" cy="872815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5078491" y="2029557"/>
            <a:ext cx="463596" cy="872815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088612" y="2992153"/>
            <a:ext cx="463596" cy="872815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400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 animBg="1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670" y="4283129"/>
            <a:ext cx="1572219" cy="139348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601" y="2330811"/>
            <a:ext cx="1705673" cy="174640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968" y="362143"/>
            <a:ext cx="4390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grapes?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670" y="4541714"/>
            <a:ext cx="1483691" cy="12197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20" y="2289448"/>
            <a:ext cx="1705673" cy="17464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282" y="2377400"/>
            <a:ext cx="1705673" cy="17464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963" y="2363884"/>
            <a:ext cx="1705673" cy="174640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644" y="2316520"/>
            <a:ext cx="1705673" cy="1746404"/>
          </a:xfrm>
          <a:prstGeom prst="rect">
            <a:avLst/>
          </a:prstGeom>
        </p:spPr>
      </p:pic>
      <p:sp>
        <p:nvSpPr>
          <p:cNvPr id="14" name="Rounded Rectangular Callout 13"/>
          <p:cNvSpPr/>
          <p:nvPr/>
        </p:nvSpPr>
        <p:spPr>
          <a:xfrm>
            <a:off x="3847912" y="4200306"/>
            <a:ext cx="1652001" cy="815345"/>
          </a:xfrm>
          <a:prstGeom prst="wedgeRoundRectCallout">
            <a:avLst>
              <a:gd name="adj1" fmla="val 51927"/>
              <a:gd name="adj2" fmla="val 67521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795824" y="4347141"/>
            <a:ext cx="1840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22,23,24,25,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26…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57125" y="5529932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grapes.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61240" y="555000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41737" y="212195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464105" y="212419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886473" y="212643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308841" y="212866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31209" y="213090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7997" y="4118578"/>
            <a:ext cx="1442352" cy="1760737"/>
          </a:xfrm>
          <a:prstGeom prst="rect">
            <a:avLst/>
          </a:prstGeom>
        </p:spPr>
      </p:pic>
      <p:sp>
        <p:nvSpPr>
          <p:cNvPr id="24" name="Rounded Rectangular Callout 23"/>
          <p:cNvSpPr/>
          <p:nvPr/>
        </p:nvSpPr>
        <p:spPr>
          <a:xfrm>
            <a:off x="1857080" y="3945553"/>
            <a:ext cx="1606125" cy="1387451"/>
          </a:xfrm>
          <a:prstGeom prst="wedgeRoundRectCallout">
            <a:avLst>
              <a:gd name="adj1" fmla="val -58727"/>
              <a:gd name="adj2" fmla="val -3993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2020853" y="4009565"/>
            <a:ext cx="15722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Tiny, don’t cry. We can count in 10s!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25920" y="132102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10 grapes in each bunch.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/>
      <p:bldP spid="15" grpId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4" grpId="0" animBg="1"/>
      <p:bldP spid="25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384" y="1125175"/>
            <a:ext cx="4944562" cy="4979465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5950806" y="2644209"/>
            <a:ext cx="404519" cy="419552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950806" y="3136516"/>
            <a:ext cx="404519" cy="419552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950806" y="2151902"/>
            <a:ext cx="404519" cy="419552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950806" y="1659595"/>
            <a:ext cx="404519" cy="419552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950806" y="1167288"/>
            <a:ext cx="404519" cy="419552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950806" y="5105744"/>
            <a:ext cx="404519" cy="419552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5950806" y="5598047"/>
            <a:ext cx="404519" cy="419552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950806" y="4613437"/>
            <a:ext cx="404519" cy="419552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950806" y="4121130"/>
            <a:ext cx="404519" cy="419552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950806" y="3628823"/>
            <a:ext cx="404519" cy="419552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73" y="1167288"/>
            <a:ext cx="1027549" cy="4520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72" y="1659595"/>
            <a:ext cx="1027549" cy="4520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71" y="2151902"/>
            <a:ext cx="1027549" cy="4520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70" y="2644209"/>
            <a:ext cx="1027549" cy="4520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69" y="3136516"/>
            <a:ext cx="1027549" cy="45203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68" y="3628823"/>
            <a:ext cx="1027549" cy="45203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67" y="4121130"/>
            <a:ext cx="1027549" cy="45203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66" y="4613437"/>
            <a:ext cx="1027549" cy="45203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65" y="5105744"/>
            <a:ext cx="1027549" cy="45203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64" y="5598051"/>
            <a:ext cx="1027549" cy="452038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-876135" y="34223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in 10s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351117" y="35511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counters?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4174" y="1480800"/>
            <a:ext cx="2055098" cy="9040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5286" y="1480800"/>
            <a:ext cx="2055098" cy="9040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829" y="1480800"/>
            <a:ext cx="2055098" cy="90407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7125" y="5557834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counters.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99746" y="558513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61201" y="231863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42313" y="233428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23426" y="230823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40181" y="4362395"/>
            <a:ext cx="1325711" cy="968217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4082439" y="4320444"/>
            <a:ext cx="2003941" cy="815345"/>
          </a:xfrm>
          <a:prstGeom prst="wedgeRoundRectCallout">
            <a:avLst>
              <a:gd name="adj1" fmla="val -72023"/>
              <a:gd name="adj2" fmla="val 24001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4246212" y="4384456"/>
            <a:ext cx="21290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I am going to count in 10s.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4174" y="2942498"/>
            <a:ext cx="2055098" cy="9040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5286" y="2942498"/>
            <a:ext cx="2055098" cy="90407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829" y="2942498"/>
            <a:ext cx="2055098" cy="90407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861201" y="37803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60306" y="37699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23426" y="37699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2" grpId="0" animBg="1"/>
      <p:bldP spid="15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889989" y="4799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in 10s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23" y="2904731"/>
            <a:ext cx="7289654" cy="11623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076" y="1903861"/>
            <a:ext cx="645877" cy="13499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981" y="1903861"/>
            <a:ext cx="645877" cy="134996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886" y="1903861"/>
            <a:ext cx="645877" cy="134996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791" y="1903861"/>
            <a:ext cx="645877" cy="134996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696" y="1903861"/>
            <a:ext cx="645877" cy="134996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601" y="1903861"/>
            <a:ext cx="645877" cy="134996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506" y="1903861"/>
            <a:ext cx="645877" cy="134996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411" y="1903861"/>
            <a:ext cx="645877" cy="134996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4316" y="1903861"/>
            <a:ext cx="645877" cy="13499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217" y="1903861"/>
            <a:ext cx="645877" cy="1349965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2732745" y="3449498"/>
            <a:ext cx="468000" cy="468000"/>
          </a:xfrm>
          <a:prstGeom prst="ellipse">
            <a:avLst/>
          </a:prstGeom>
          <a:solidFill>
            <a:srgbClr val="0070C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891634" y="3449498"/>
            <a:ext cx="468000" cy="468000"/>
          </a:xfrm>
          <a:prstGeom prst="ellipse">
            <a:avLst/>
          </a:prstGeom>
          <a:solidFill>
            <a:srgbClr val="0070C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469539" y="3449498"/>
            <a:ext cx="468000" cy="468000"/>
          </a:xfrm>
          <a:prstGeom prst="ellipse">
            <a:avLst/>
          </a:prstGeom>
          <a:solidFill>
            <a:srgbClr val="0070C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6209135" y="3449498"/>
            <a:ext cx="468000" cy="468000"/>
          </a:xfrm>
          <a:prstGeom prst="ellipse">
            <a:avLst/>
          </a:prstGeom>
          <a:solidFill>
            <a:srgbClr val="0070C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337211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494553" y="47990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91076" y="492460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numbers are missing?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9384" y="36544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backwards in 10s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742" y="2157738"/>
            <a:ext cx="1206107" cy="14926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895" y="2157738"/>
            <a:ext cx="1206107" cy="14926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048" y="2157738"/>
            <a:ext cx="1206107" cy="14926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201" y="2157738"/>
            <a:ext cx="1206107" cy="14926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354" y="2157738"/>
            <a:ext cx="1206107" cy="14926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507" y="2157738"/>
            <a:ext cx="1206107" cy="14926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660" y="2157738"/>
            <a:ext cx="1206107" cy="14926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816" y="2157738"/>
            <a:ext cx="1206107" cy="1492633"/>
          </a:xfrm>
          <a:prstGeom prst="rect">
            <a:avLst/>
          </a:prstGeom>
        </p:spPr>
      </p:pic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849286"/>
              </p:ext>
            </p:extLst>
          </p:nvPr>
        </p:nvGraphicFramePr>
        <p:xfrm>
          <a:off x="1610193" y="4176497"/>
          <a:ext cx="5559552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80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50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30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20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22" name="Oval 21"/>
          <p:cNvSpPr/>
          <p:nvPr/>
        </p:nvSpPr>
        <p:spPr>
          <a:xfrm>
            <a:off x="5102203" y="4256214"/>
            <a:ext cx="612000" cy="612000"/>
          </a:xfrm>
          <a:prstGeom prst="ellipse">
            <a:avLst/>
          </a:prstGeom>
          <a:solidFill>
            <a:srgbClr val="0070C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050198" y="4256214"/>
            <a:ext cx="612000" cy="612000"/>
          </a:xfrm>
          <a:prstGeom prst="ellipse">
            <a:avLst/>
          </a:prstGeom>
          <a:solidFill>
            <a:srgbClr val="0070C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449259" y="4256214"/>
            <a:ext cx="612000" cy="612000"/>
          </a:xfrm>
          <a:prstGeom prst="ellipse">
            <a:avLst/>
          </a:prstGeom>
          <a:solidFill>
            <a:srgbClr val="0070C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363542" y="540312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numbers are missing?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1942" y="1167450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84461" y="131013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5" name="Oval 24"/>
          <p:cNvSpPr/>
          <p:nvPr/>
        </p:nvSpPr>
        <p:spPr>
          <a:xfrm>
            <a:off x="1651137" y="4230512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330401" y="4230512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3724434" y="4256214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829974" y="4230512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499859" y="4250115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542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4 and 5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167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17.9|13.9|1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11|16.1|4.2|2.3|3.6|1|3.1|1.6|2.2|2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8.8|9.2|1.7|0.9|6.1|9.1|1.8|1.7|1.7|1.7|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7.1|2.3|1.8|2.2|2|2.4|2.1|2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11|1.5|1.7|1.7|1.6|2.4|4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2|1.5|1.7|2.5|2|4.4|2|1.6|1.7|1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7|4.4|1.5|3.1|2.8|5.3|1.3|2.5|1.1|2.6|1.5|2|1.3|2.7|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6157</TotalTime>
  <Words>245</Words>
  <Application>Microsoft Office PowerPoint</Application>
  <PresentationFormat>On-screen Show (4:3)</PresentationFormat>
  <Paragraphs>75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Have a go at questions 4 and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229</cp:revision>
  <dcterms:created xsi:type="dcterms:W3CDTF">2019-07-05T11:02:13Z</dcterms:created>
  <dcterms:modified xsi:type="dcterms:W3CDTF">2021-05-09T14:09:57Z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