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82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3" r:id="rId13"/>
    <p:sldId id="267" r:id="rId14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2A83"/>
    <a:srgbClr val="653B8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krkscw/articles/zfdkh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354" y="726831"/>
            <a:ext cx="735037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Last week we began learning about Queen Victoria.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What can you remember about Queen Victoria’s life?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Watch the video to remind yourself if you need to.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  <a:hlinkClick r:id="rId2"/>
              </a:rPr>
              <a:t>https://www.bbc.co.uk/bitesize/topics/zkrkscw/articles/zfdkhbk</a:t>
            </a:r>
            <a:r>
              <a:rPr lang="en-GB" sz="1600" dirty="0">
                <a:latin typeface="Comic Sans MS" pitchFamily="66" charset="0"/>
              </a:rPr>
              <a:t> </a:t>
            </a:r>
          </a:p>
          <a:p>
            <a:endParaRPr lang="en-GB" sz="1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133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Who was Queen Victoria?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2321004"/>
            <a:ext cx="333737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is one of the most famous monarchs in British history.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is so famous that a period of history is named after her: The Victorians.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4790412" y="2035351"/>
            <a:ext cx="3135086" cy="3686626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Childhood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1872020"/>
            <a:ext cx="4269195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born on 24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May 1819 in London.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father, Edward, Duke of Kent died in 1820, when she was only a baby.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lived in Kensington Palace with her mother, Victoria, Duchess of Kent.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didn’t go to school but had a tutor teach her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could speak many languages, including German, French and Italian.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301" y="1299952"/>
            <a:ext cx="1732654" cy="533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20" y="2324866"/>
            <a:ext cx="4025354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Queen Victoria’s father, Edward, was the son of King George III.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After George III and his successor, George IV, Victoria’s uncle became King William IV.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William had no surviving children who could become the next king or queen after he died so Victoria became her uncle’s heir.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68" y="2050961"/>
            <a:ext cx="2675164" cy="332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2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Early Reign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027" y="2072316"/>
            <a:ext cx="4608830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became queen in 1837 aged 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coronation was on 28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June 1838 at Westminster Abbey. It lasted for 5 hours and was a spectacular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married her cousin, Prince Albert, in 1840 and together they had nine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Sadly, Albert died in 1861 aged just 42. Victoria was so upset by his death she wore black clothing for the rest of her life.</a:t>
            </a:r>
          </a:p>
        </p:txBody>
      </p:sp>
      <p:sp>
        <p:nvSpPr>
          <p:cNvPr id="2" name="Oval 1"/>
          <p:cNvSpPr/>
          <p:nvPr/>
        </p:nvSpPr>
        <p:spPr>
          <a:xfrm>
            <a:off x="5730240" y="1967814"/>
            <a:ext cx="2547605" cy="37559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07" y="2200036"/>
            <a:ext cx="1052688" cy="323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1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Children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6948" y="4832933"/>
            <a:ext cx="605445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had four sons and five daughters.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names of her children were Victoria, Albert, Alice, Alfred, Helena, Louise, Arthur, Leopold and Beatrice.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also had 42 grandchildren.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3EFFF9-084A-47C4-942D-2CF022BA8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62" y="1879082"/>
            <a:ext cx="3876675" cy="2786063"/>
          </a:xfrm>
          <a:prstGeom prst="rect">
            <a:avLst/>
          </a:prstGeom>
          <a:ln w="38100">
            <a:solidFill>
              <a:srgbClr val="653B8F"/>
            </a:solidFill>
          </a:ln>
          <a:effectLst>
            <a:outerShdw blurRad="190500" sx="1000" sy="1000" algn="tl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12669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Life as Queen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2263905"/>
            <a:ext cx="4338864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reigned for 63 years and 7 months. She reigned longer than any king or queen before her. She is still the second longest reigning monarch after Queen Elizabeth II, who passed her record on 9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September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During her reign, Victoria oversaw 10 Prime Ministers in the UK and many more in other countries she ruled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5408021" y="2072316"/>
            <a:ext cx="2882537" cy="3389647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529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British Empire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4841671"/>
            <a:ext cx="755432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ruled a huge empire that spread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Empire was made up of lots of countries, including Canada, Australia, New Zealand, India and Jamaica.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1876, Victoria also became Empress of India.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2" y="1834588"/>
            <a:ext cx="6063395" cy="285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2006368" y="1863634"/>
            <a:ext cx="5557429" cy="2734784"/>
            <a:chOff x="2245451" y="1999118"/>
            <a:chExt cx="5119163" cy="253834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451" y="2181258"/>
              <a:ext cx="489041" cy="6061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4492" y="2969562"/>
              <a:ext cx="489041" cy="60616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7221" y="1999118"/>
              <a:ext cx="489041" cy="60616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6262" y="3628212"/>
              <a:ext cx="489041" cy="6061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573" y="3931294"/>
              <a:ext cx="489041" cy="606164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39" y="2770941"/>
            <a:ext cx="530909" cy="6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Christmas with The Royal 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Many Christmas traditions, such as Christmas trees and sending cards, came from Germany.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When Prince Albert married Victoria, he brought these traditions to the UK and made them popular around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Victorian Christmas trees would be decorated with candles, gingerbread and sweets.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Before then, people may have brought in branches of holly or some mistletoe.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3553470"/>
            <a:ext cx="1358537" cy="25070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148" y="1670565"/>
            <a:ext cx="1934810" cy="237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6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Interesting Facts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7089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1842, Victoria rode on a train for the first time, from London to Windsor.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very small, only about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5ft tall.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Victoria’s name is actually Alexandrina Victoria but was always just known as Victoria. Her family often called her ‘Drina’.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is known as the ‘Grandmother of Europe’ as many of her children and grandchildren married into other European royal families.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52" y="3741927"/>
            <a:ext cx="2967198" cy="21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8862" y="715108"/>
            <a:ext cx="70572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Your Task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3385" y="1711569"/>
            <a:ext cx="78310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Your task today is to order the events in Queen Victoria’s life. Remember to look carefully at the dates to help you. 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15" y="3292718"/>
            <a:ext cx="70104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099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211</TotalTime>
  <Words>617</Words>
  <Application>Microsoft Office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ＭＳ Ｐゴシック</vt:lpstr>
      <vt:lpstr>Comic Sans MS</vt:lpstr>
      <vt:lpstr>Twinkl</vt:lpstr>
      <vt:lpstr>Office Theme</vt:lpstr>
      <vt:lpstr>PowerPoint Presentation</vt:lpstr>
      <vt:lpstr>PowerPoint Presentation</vt:lpstr>
      <vt:lpstr>Who was Queen Victoria?</vt:lpstr>
      <vt:lpstr>Childhood</vt:lpstr>
      <vt:lpstr>Family</vt:lpstr>
      <vt:lpstr>Early Reign</vt:lpstr>
      <vt:lpstr>Children</vt:lpstr>
      <vt:lpstr>Life as Queen</vt:lpstr>
      <vt:lpstr>The British Empire</vt:lpstr>
      <vt:lpstr>Christmas with The Royal Family</vt:lpstr>
      <vt:lpstr>Interesting Facts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C Coles BTP</cp:lastModifiedBy>
  <cp:revision>14</cp:revision>
  <dcterms:created xsi:type="dcterms:W3CDTF">2019-06-15T10:10:56Z</dcterms:created>
  <dcterms:modified xsi:type="dcterms:W3CDTF">2021-03-21T13:44:57Z</dcterms:modified>
</cp:coreProperties>
</file>