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67" r:id="rId14"/>
  </p:sldIdLst>
  <p:sldSz cx="9144000" cy="6858000" type="screen4x3"/>
  <p:notesSz cx="6858000" cy="9144000"/>
  <p:embeddedFontLst>
    <p:embeddedFont>
      <p:font typeface="BPreplay" charset="0"/>
      <p:regular r:id="rId17"/>
      <p:bold r:id="rId18"/>
      <p:italic r:id="rId19"/>
      <p:boldItalic r:id="rId20"/>
    </p:embeddedFont>
    <p:embeddedFont>
      <p:font typeface="Calibri" pitchFamily="34" charset="0"/>
      <p:regular r:id="rId21"/>
      <p:bold r:id="rId22"/>
      <p:italic r:id="rId23"/>
      <p:boldItalic r:id="rId24"/>
    </p:embeddedFont>
    <p:embeddedFont>
      <p:font typeface="Twinkl" charset="0"/>
      <p:regular r:id="rId25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487"/>
    <a:srgbClr val="F9B000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46" autoAdjust="0"/>
    <p:restoredTop sz="94660"/>
  </p:normalViewPr>
  <p:slideViewPr>
    <p:cSldViewPr snapToGrid="0" showGuides="1">
      <p:cViewPr>
        <p:scale>
          <a:sx n="106" d="100"/>
          <a:sy n="106" d="100"/>
        </p:scale>
        <p:origin x="-156" y="492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>
            <a:extLst>
              <a:ext uri="{FF2B5EF4-FFF2-40B4-BE49-F238E27FC236}">
                <a16:creationId xmlns:a16="http://schemas.microsoft.com/office/drawing/2014/main" xmlns="" id="{F9F781A3-1AE5-48A2-AB16-56833E6829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42" y="1001215"/>
            <a:ext cx="7353385" cy="5515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1850s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>
            <a:extLst>
              <a:ext uri="{FF2B5EF4-FFF2-40B4-BE49-F238E27FC236}">
                <a16:creationId xmlns:a16="http://schemas.microsoft.com/office/drawing/2014/main" xmlns="" id="{2E7FC576-A4DF-4B26-B3A9-988B973712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42" y="1001215"/>
            <a:ext cx="7353384" cy="5515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1900s</a:t>
            </a:r>
          </a:p>
        </p:txBody>
      </p:sp>
      <p:sp>
        <p:nvSpPr>
          <p:cNvPr id="5" name="TextBox 21">
            <a:extLst>
              <a:ext uri="{FF2B5EF4-FFF2-40B4-BE49-F238E27FC236}">
                <a16:creationId xmlns:a16="http://schemas.microsoft.com/office/drawing/2014/main" xmlns="" id="{A9D7C42A-4B01-4830-A651-589407AC02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6245477"/>
            <a:ext cx="46101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00" dirty="0">
                <a:latin typeface="BPreplay" pitchFamily="50" charset="0"/>
              </a:rPr>
              <a:t>Photo courtesy of Claremont Colleges Digital Library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5124073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>
            <a:extLst>
              <a:ext uri="{FF2B5EF4-FFF2-40B4-BE49-F238E27FC236}">
                <a16:creationId xmlns:a16="http://schemas.microsoft.com/office/drawing/2014/main" xmlns="" id="{D191F0B1-6832-4469-8FE3-536308CD33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074" y="1001216"/>
            <a:ext cx="7353384" cy="551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1900s</a:t>
            </a:r>
          </a:p>
        </p:txBody>
      </p:sp>
    </p:spTree>
    <p:extLst>
      <p:ext uri="{BB962C8B-B14F-4D97-AF65-F5344CB8AC3E}">
        <p14:creationId xmlns:p14="http://schemas.microsoft.com/office/powerpoint/2010/main" val="952856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>
            <a:extLst>
              <a:ext uri="{FF2B5EF4-FFF2-40B4-BE49-F238E27FC236}">
                <a16:creationId xmlns:a16="http://schemas.microsoft.com/office/drawing/2014/main" xmlns="" id="{91BED4CF-DFAB-4A1E-B1F8-B8E7731717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59" y="1017994"/>
            <a:ext cx="7331014" cy="5498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1920s</a:t>
            </a:r>
          </a:p>
        </p:txBody>
      </p:sp>
      <p:sp>
        <p:nvSpPr>
          <p:cNvPr id="6" name="TextBox 21">
            <a:extLst>
              <a:ext uri="{FF2B5EF4-FFF2-40B4-BE49-F238E27FC236}">
                <a16:creationId xmlns:a16="http://schemas.microsoft.com/office/drawing/2014/main" xmlns="" id="{DCDBC1A7-A2E7-4E18-B582-EC15063FC1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6245477"/>
            <a:ext cx="46101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00" dirty="0">
                <a:latin typeface="BPreplay" pitchFamily="50" charset="0"/>
              </a:rPr>
              <a:t>Photo courtesy of </a:t>
            </a:r>
            <a:r>
              <a:rPr lang="en-GB" altLang="en-US" sz="500" dirty="0" err="1">
                <a:latin typeface="BPreplay" pitchFamily="50" charset="0"/>
              </a:rPr>
              <a:t>pellethepoet</a:t>
            </a:r>
            <a:r>
              <a:rPr lang="en-GB" altLang="en-US" sz="500" dirty="0">
                <a:latin typeface="BPreplay" pitchFamily="50" charset="0"/>
              </a:rPr>
              <a:t>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991782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>
            <a:extLst>
              <a:ext uri="{FF2B5EF4-FFF2-40B4-BE49-F238E27FC236}">
                <a16:creationId xmlns:a16="http://schemas.microsoft.com/office/drawing/2014/main" xmlns="" id="{4C4F6614-BD3F-4EBD-89E7-BECA538973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118" y="1017993"/>
            <a:ext cx="7331014" cy="5498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1940s</a:t>
            </a:r>
          </a:p>
        </p:txBody>
      </p:sp>
      <p:sp>
        <p:nvSpPr>
          <p:cNvPr id="6" name="TextBox 21">
            <a:extLst>
              <a:ext uri="{FF2B5EF4-FFF2-40B4-BE49-F238E27FC236}">
                <a16:creationId xmlns:a16="http://schemas.microsoft.com/office/drawing/2014/main" xmlns="" id="{F639007C-73BC-49E4-B612-8E93ABD773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6245477"/>
            <a:ext cx="46101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00" dirty="0">
                <a:latin typeface="BPreplay" pitchFamily="50" charset="0"/>
              </a:rPr>
              <a:t>Photo courtesy of Queensland State Archives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414437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>
            <a:extLst>
              <a:ext uri="{FF2B5EF4-FFF2-40B4-BE49-F238E27FC236}">
                <a16:creationId xmlns:a16="http://schemas.microsoft.com/office/drawing/2014/main" xmlns="" id="{FB669301-A242-42CF-A847-E024A93E58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118" y="1023562"/>
            <a:ext cx="7331014" cy="5498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1940s</a:t>
            </a:r>
          </a:p>
        </p:txBody>
      </p:sp>
      <p:sp>
        <p:nvSpPr>
          <p:cNvPr id="6" name="TextBox 21">
            <a:extLst>
              <a:ext uri="{FF2B5EF4-FFF2-40B4-BE49-F238E27FC236}">
                <a16:creationId xmlns:a16="http://schemas.microsoft.com/office/drawing/2014/main" xmlns="" id="{9884F06E-BDC6-4830-9975-CE531BE385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6245477"/>
            <a:ext cx="46101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00" dirty="0">
                <a:latin typeface="BPreplay" pitchFamily="50" charset="0"/>
              </a:rPr>
              <a:t>Photo courtesy of Boston Public Library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7743305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>
            <a:extLst>
              <a:ext uri="{FF2B5EF4-FFF2-40B4-BE49-F238E27FC236}">
                <a16:creationId xmlns:a16="http://schemas.microsoft.com/office/drawing/2014/main" xmlns="" id="{625C7A4A-F77A-458C-B96F-B8BFB7FC9B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729" y="1020741"/>
            <a:ext cx="7331014" cy="5498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1940s</a:t>
            </a:r>
          </a:p>
        </p:txBody>
      </p:sp>
      <p:sp>
        <p:nvSpPr>
          <p:cNvPr id="6" name="TextBox 21">
            <a:extLst>
              <a:ext uri="{FF2B5EF4-FFF2-40B4-BE49-F238E27FC236}">
                <a16:creationId xmlns:a16="http://schemas.microsoft.com/office/drawing/2014/main" xmlns="" id="{A55AD73C-BF5F-4C3D-B179-56D3B02525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6245477"/>
            <a:ext cx="46101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00" dirty="0">
                <a:latin typeface="BPreplay" pitchFamily="50" charset="0"/>
              </a:rPr>
              <a:t>Photo courtesy of Bradford Timeline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2298973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>
            <a:extLst>
              <a:ext uri="{FF2B5EF4-FFF2-40B4-BE49-F238E27FC236}">
                <a16:creationId xmlns:a16="http://schemas.microsoft.com/office/drawing/2014/main" xmlns="" id="{9DB58EF1-22F4-4DBF-B72F-0F6A1F04EC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285" y="1020741"/>
            <a:ext cx="7334458" cy="5500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1950s</a:t>
            </a:r>
          </a:p>
        </p:txBody>
      </p:sp>
    </p:spTree>
    <p:extLst>
      <p:ext uri="{BB962C8B-B14F-4D97-AF65-F5344CB8AC3E}">
        <p14:creationId xmlns:p14="http://schemas.microsoft.com/office/powerpoint/2010/main" val="34887230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xmlns="" id="{5026DCB8-D0D3-42EF-A4D2-3191268DB4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593" y="1389609"/>
            <a:ext cx="4772813" cy="4751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1950s</a:t>
            </a:r>
          </a:p>
        </p:txBody>
      </p:sp>
      <p:sp>
        <p:nvSpPr>
          <p:cNvPr id="6" name="TextBox 21">
            <a:extLst>
              <a:ext uri="{FF2B5EF4-FFF2-40B4-BE49-F238E27FC236}">
                <a16:creationId xmlns:a16="http://schemas.microsoft.com/office/drawing/2014/main" xmlns="" id="{82F2AF9C-C508-47D7-B55C-6115AC4AEB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6245477"/>
            <a:ext cx="46101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00" dirty="0">
                <a:latin typeface="BPreplay" pitchFamily="50" charset="0"/>
              </a:rPr>
              <a:t>Photo courtesy of </a:t>
            </a:r>
            <a:r>
              <a:rPr lang="en-GB" altLang="en-US" sz="500" dirty="0" err="1">
                <a:latin typeface="BPreplay" pitchFamily="50" charset="0"/>
              </a:rPr>
              <a:t>simpleinsomnia</a:t>
            </a:r>
            <a:r>
              <a:rPr lang="en-GB" altLang="en-US" sz="500" dirty="0">
                <a:latin typeface="BPreplay" pitchFamily="50" charset="0"/>
              </a:rPr>
              <a:t>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40059005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>
            <a:extLst>
              <a:ext uri="{FF2B5EF4-FFF2-40B4-BE49-F238E27FC236}">
                <a16:creationId xmlns:a16="http://schemas.microsoft.com/office/drawing/2014/main" xmlns="" id="{2A0F0ABB-5020-412B-B3F6-DE4600AB30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6" y="1031846"/>
            <a:ext cx="73152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1970s</a:t>
            </a:r>
          </a:p>
        </p:txBody>
      </p:sp>
      <p:sp>
        <p:nvSpPr>
          <p:cNvPr id="6" name="TextBox 21">
            <a:extLst>
              <a:ext uri="{FF2B5EF4-FFF2-40B4-BE49-F238E27FC236}">
                <a16:creationId xmlns:a16="http://schemas.microsoft.com/office/drawing/2014/main" xmlns="" id="{AF0EF028-309E-47D0-9625-C7A25E4D99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6950" y="6245477"/>
            <a:ext cx="46101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00" dirty="0">
                <a:latin typeface="BPreplay" pitchFamily="50" charset="0"/>
              </a:rPr>
              <a:t>Photo courtesy of IMLS Digital Collections &amp; Content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37876732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>
            <a:extLst>
              <a:ext uri="{FF2B5EF4-FFF2-40B4-BE49-F238E27FC236}">
                <a16:creationId xmlns:a16="http://schemas.microsoft.com/office/drawing/2014/main" xmlns="" id="{55455EFB-DAB1-46F6-86FB-01F15A4474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793" y="1031846"/>
            <a:ext cx="7328043" cy="5496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solidFill>
            <a:srgbClr val="F9B00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2011</a:t>
            </a:r>
          </a:p>
        </p:txBody>
      </p:sp>
    </p:spTree>
    <p:extLst>
      <p:ext uri="{BB962C8B-B14F-4D97-AF65-F5344CB8AC3E}">
        <p14:creationId xmlns:p14="http://schemas.microsoft.com/office/powerpoint/2010/main" val="34331160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35</TotalTime>
  <Words>128</Words>
  <Application>Microsoft Office PowerPoint</Application>
  <PresentationFormat>On-screen Show (4:3)</PresentationFormat>
  <Paragraphs>18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BPreplay</vt:lpstr>
      <vt:lpstr>Calibri</vt:lpstr>
      <vt:lpstr>Twinkl</vt:lpstr>
      <vt:lpstr>Office Theme</vt:lpstr>
      <vt:lpstr>PowerPoint Presentation</vt:lpstr>
      <vt:lpstr>1850s</vt:lpstr>
      <vt:lpstr>1900s</vt:lpstr>
      <vt:lpstr>1900s</vt:lpstr>
      <vt:lpstr>1920s</vt:lpstr>
      <vt:lpstr>1940s</vt:lpstr>
      <vt:lpstr>1940s</vt:lpstr>
      <vt:lpstr>1940s</vt:lpstr>
      <vt:lpstr>1950s</vt:lpstr>
      <vt:lpstr>1950s</vt:lpstr>
      <vt:lpstr>1970s</vt:lpstr>
      <vt:lpstr>2011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Twinkl-A1</dc:creator>
  <cp:lastModifiedBy>Liz King</cp:lastModifiedBy>
  <cp:revision>3</cp:revision>
  <dcterms:created xsi:type="dcterms:W3CDTF">2020-05-13T22:56:50Z</dcterms:created>
  <dcterms:modified xsi:type="dcterms:W3CDTF">2020-07-06T10:07:46Z</dcterms:modified>
</cp:coreProperties>
</file>