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8182AD-F577-471E-BBD3-0954C2511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E0D5E98-38C8-4EEC-9D36-A77333A1B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3489DB8-5B10-4A70-910C-18BEBCA4E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5A70FC-F1B2-46BF-97DD-50711A509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57E29-2167-4A83-89DD-9660DA310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5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AA5206-2923-4605-8014-93F3A05F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239883A-6145-48E4-8419-F08459DAC4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96B98D-9A8D-4DB4-BA84-C236BA88D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7F630A8-4E02-4F52-8C24-88F9EFF0C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C68498-EDD0-4858-AB02-9AA7C3AD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336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F7E44B-8FF0-40AD-9F18-864BC98E3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B1465C9-AEE0-4AB6-9C0B-0BB06542B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652C0-2FF6-4B3B-924E-73FCC8E3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2AA8C8-83E4-4B0C-BE93-44C4BBF15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834A70-7FE0-4BC1-9304-3B29907F7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7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D59CE5-BA62-444E-9CE3-395EAE317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44AFA0-ABF6-4E7E-955E-8A63281B43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2F1F1A6-8944-4AD3-94A9-5A45EFBF3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A0D9A78-D49F-4465-8E53-43A0ECC58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290D88A-D7D6-4D77-B9F1-A1A77BD5D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BF4D0F7-63A0-46FB-8315-7A6B8D9C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89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2694C9-753A-4CBD-8C51-F303D8290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2BFAD67-E59D-40B7-991B-9B66A7299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2031FAA-6DE9-4C47-B47F-43159BE34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9142E42-0043-40C0-890B-7B8637D17A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FF40420-759E-47F1-8C46-C157A7DFC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EA78BCA-CE7A-4C00-BAF2-6EC0829D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D612BD3-4CB6-4286-B0B9-8F0F5AE42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A93BAD5-3C1F-4F56-A22E-D439357AC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4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EBCE3C-9C8B-4DA3-AA63-2D828F1EA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88D8EC2-9F94-464F-B185-65BAB6F9D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B6795F-208C-4C21-B52A-E87C27D53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68E0600-709F-411D-A2C3-E3F18B8B8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12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D6F8795-BC79-408B-9E93-6173EF101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ED942B7-02F2-48C1-843F-73B45249A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2110E3-C7F8-42D4-A7D6-3A6FA3A00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6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0DD9A6-01EF-4CA0-B577-FC7595026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35262-276D-410B-9319-C5AC45CFF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BA22583-8EBF-4D04-8B29-B6DB81C50E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49B0277-B089-4788-8C85-031FC0B36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8305E2-F2AA-4272-BDBA-3D93116AA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00F0FF8-4701-4826-B2EA-D0EEE78E8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960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D98572-2405-4797-8421-8F7E0CC4F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946EEC8-8FF8-4DF7-9684-D47A991C80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137F15B-B54C-4150-8495-AC5D85B00D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1637A2-96B0-4247-9D05-8F954007F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B3E33EA-D55D-4DB4-8817-F6B7DFB6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5CE5F1A-4A23-45A6-A597-DD551DEB3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204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27A2D8-DF66-49D8-93E1-6AA701BDC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81232E8-16B6-4797-B7B6-9CB8E48F52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0B2DDE2-DB3D-4025-9A6F-03A6ECFA8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E66B5B-DEAA-4862-87BB-432D368F9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F469146-B353-4590-91C0-B886EC218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75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686502-2BA6-4E36-B141-E139E5F698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3F98205-140D-4CC9-B0DB-A2D8A52848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40E7A3-39D3-48D5-944D-CF5B96B2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08E2EF-2C06-404C-81F6-FDC888E02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FE1173E-91F4-4E28-86B1-DE20D7EBB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96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3EEEA63-37A3-4E61-A08E-32EC4715D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4356A08-31DF-4BEF-805A-E64191AD2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B31C1B-830F-4BF0-A27D-3851ED0975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A076E-2B61-4905-B61A-0A9A2F6A587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B08D04-ED7B-4A6E-840A-888FB4D6E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1723A7-F42E-4B8E-91D4-017C339F58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30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EDA5EE-5B9E-4212-A20F-5F0538B0F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5C12C8-274C-4664-A255-C2C4C3B539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12D65B7F-4C82-4591-B34C-CF797385C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F0E5543-5F5A-4B21-A023-E6739744A8E8}"/>
              </a:ext>
            </a:extLst>
          </p:cNvPr>
          <p:cNvSpPr/>
          <p:nvPr/>
        </p:nvSpPr>
        <p:spPr>
          <a:xfrm>
            <a:off x="2345531" y="304386"/>
            <a:ext cx="7500937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Thursday 13</a:t>
            </a:r>
            <a:r>
              <a:rPr lang="en-US" sz="540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3122F22-B704-4666-BEC8-6108C742BAAD}"/>
              </a:ext>
            </a:extLst>
          </p:cNvPr>
          <p:cNvSpPr/>
          <p:nvPr/>
        </p:nvSpPr>
        <p:spPr>
          <a:xfrm>
            <a:off x="1604961" y="5337485"/>
            <a:ext cx="8982075" cy="1322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4000" dirty="0">
                <a:latin typeface="Twinkl Cursive Looped" panose="02000000000000000000" pitchFamily="2" charset="0"/>
              </a:rPr>
              <a:t>LO: To plan an alternative story based </a:t>
            </a:r>
          </a:p>
          <a:p>
            <a:pPr algn="ctr">
              <a:defRPr/>
            </a:pPr>
            <a:r>
              <a:rPr lang="en-GB" sz="4000" dirty="0">
                <a:latin typeface="Twinkl Cursive Looped" panose="02000000000000000000" pitchFamily="2" charset="0"/>
              </a:rPr>
              <a:t>on structure of The Three Little Pigs</a:t>
            </a:r>
            <a:endParaRPr lang="en-US" sz="6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100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2D194C-D660-4216-BAFE-64FC60902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8639D1-EBAD-4EC4-9C9A-5F09EBB28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663053D4-F55B-4EB3-A362-4964C834D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04D5749-C02E-4B81-BC47-513E135438EC}"/>
              </a:ext>
            </a:extLst>
          </p:cNvPr>
          <p:cNvSpPr/>
          <p:nvPr/>
        </p:nvSpPr>
        <p:spPr>
          <a:xfrm>
            <a:off x="1884761" y="304386"/>
            <a:ext cx="8422497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Let’s recap the story of the </a:t>
            </a:r>
          </a:p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Three Little Pigs</a:t>
            </a:r>
          </a:p>
        </p:txBody>
      </p:sp>
    </p:spTree>
    <p:extLst>
      <p:ext uri="{BB962C8B-B14F-4D97-AF65-F5344CB8AC3E}">
        <p14:creationId xmlns:p14="http://schemas.microsoft.com/office/powerpoint/2010/main" val="2551933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93D6E4E-E031-4A60-BB3B-078E5D441D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554" t="22417" r="17337" b="121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80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8D50E06-1381-47EA-8EB0-E6F15FF4C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650" y="296726"/>
            <a:ext cx="7632700" cy="4238904"/>
          </a:xfrm>
          <a:prstGeom prst="flowChartAlternateProcess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xmlns="" id="{716BE2CD-6504-41AB-9920-6E37156643AF}"/>
              </a:ext>
            </a:extLst>
          </p:cNvPr>
          <p:cNvSpPr/>
          <p:nvPr/>
        </p:nvSpPr>
        <p:spPr>
          <a:xfrm>
            <a:off x="2279650" y="467056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xmlns="" id="{479624C4-710A-4C08-AB63-FBD5FA6FDBFB}"/>
              </a:ext>
            </a:extLst>
          </p:cNvPr>
          <p:cNvSpPr/>
          <p:nvPr/>
        </p:nvSpPr>
        <p:spPr>
          <a:xfrm>
            <a:off x="2279650" y="579134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  <p:extLst>
      <p:ext uri="{BB962C8B-B14F-4D97-AF65-F5344CB8AC3E}">
        <p14:creationId xmlns:p14="http://schemas.microsoft.com/office/powerpoint/2010/main" val="330535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2EB98A2-25EF-4FF0-A1CB-4D87D41803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0E275E41-F405-4F71-A5C0-4FD6DBE9E697}"/>
              </a:ext>
            </a:extLst>
          </p:cNvPr>
          <p:cNvSpPr/>
          <p:nvPr/>
        </p:nvSpPr>
        <p:spPr>
          <a:xfrm>
            <a:off x="2279650" y="509960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  <p:extLst>
      <p:ext uri="{BB962C8B-B14F-4D97-AF65-F5344CB8AC3E}">
        <p14:creationId xmlns:p14="http://schemas.microsoft.com/office/powerpoint/2010/main" val="299478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30EAF54-395C-4D73-8BD4-269FF8DE3B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236" y="422146"/>
            <a:ext cx="8479528" cy="607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03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F912591-CF41-4013-9356-87A90FCFF5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681037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5FA3E5C6-90A1-44CD-991A-252CC889BDE4}"/>
              </a:ext>
            </a:extLst>
          </p:cNvPr>
          <p:cNvSpPr/>
          <p:nvPr/>
        </p:nvSpPr>
        <p:spPr>
          <a:xfrm>
            <a:off x="2279650" y="525932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  <p:extLst>
      <p:ext uri="{BB962C8B-B14F-4D97-AF65-F5344CB8AC3E}">
        <p14:creationId xmlns:p14="http://schemas.microsoft.com/office/powerpoint/2010/main" val="22675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0ECA1B5B-0A41-4BCA-B497-5D1DE57CC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501" y="365125"/>
            <a:ext cx="6472997" cy="480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3FDA54D2-243E-4381-AA4B-D811258EE0DC}"/>
              </a:ext>
            </a:extLst>
          </p:cNvPr>
          <p:cNvSpPr/>
          <p:nvPr/>
        </p:nvSpPr>
        <p:spPr>
          <a:xfrm>
            <a:off x="2279649" y="548177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</p:spTree>
    <p:extLst>
      <p:ext uri="{BB962C8B-B14F-4D97-AF65-F5344CB8AC3E}">
        <p14:creationId xmlns:p14="http://schemas.microsoft.com/office/powerpoint/2010/main" val="140068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31872C4-0602-478F-97A9-8A45C87AD9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681037"/>
            <a:ext cx="7632699" cy="4238904"/>
          </a:xfrm>
          <a:prstGeom prst="flowChartAlternateProcess">
            <a:avLst/>
          </a:prstGeom>
        </p:spPr>
      </p:pic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96E57EC5-BD4D-468A-BA6B-3D919073AEED}"/>
              </a:ext>
            </a:extLst>
          </p:cNvPr>
          <p:cNvSpPr/>
          <p:nvPr/>
        </p:nvSpPr>
        <p:spPr>
          <a:xfrm>
            <a:off x="2279650" y="544202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  <p:extLst>
      <p:ext uri="{BB962C8B-B14F-4D97-AF65-F5344CB8AC3E}">
        <p14:creationId xmlns:p14="http://schemas.microsoft.com/office/powerpoint/2010/main" val="267857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682577F6-55C2-46E1-BF73-067E5D8A4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3142491" y="146878"/>
            <a:ext cx="5907018" cy="514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CC297CC2-85A6-4931-97EA-7D992929C30D}"/>
              </a:ext>
            </a:extLst>
          </p:cNvPr>
          <p:cNvSpPr/>
          <p:nvPr/>
        </p:nvSpPr>
        <p:spPr>
          <a:xfrm>
            <a:off x="2279650" y="5535728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</p:spTree>
    <p:extLst>
      <p:ext uri="{BB962C8B-B14F-4D97-AF65-F5344CB8AC3E}">
        <p14:creationId xmlns:p14="http://schemas.microsoft.com/office/powerpoint/2010/main" val="400484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419B520-6DFE-46DF-9740-F0B32A87F5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23260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628A96CC-2B8A-4E1C-8488-D11A40E8CEDC}"/>
              </a:ext>
            </a:extLst>
          </p:cNvPr>
          <p:cNvSpPr/>
          <p:nvPr/>
        </p:nvSpPr>
        <p:spPr>
          <a:xfrm>
            <a:off x="2279650" y="463294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04A367E9-665B-490D-BB25-E0FD5B877DE1}"/>
              </a:ext>
            </a:extLst>
          </p:cNvPr>
          <p:cNvSpPr/>
          <p:nvPr/>
        </p:nvSpPr>
        <p:spPr>
          <a:xfrm>
            <a:off x="2279650" y="575486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  <p:extLst>
      <p:ext uri="{BB962C8B-B14F-4D97-AF65-F5344CB8AC3E}">
        <p14:creationId xmlns:p14="http://schemas.microsoft.com/office/powerpoint/2010/main" val="208429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44A92C2-4B7B-4689-86E5-6A17BF0592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2205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3D377914-26FC-4C8A-B2BC-5D78B1184816}"/>
              </a:ext>
            </a:extLst>
          </p:cNvPr>
          <p:cNvSpPr/>
          <p:nvPr/>
        </p:nvSpPr>
        <p:spPr>
          <a:xfrm>
            <a:off x="2279650" y="4937472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  <p:extLst>
      <p:ext uri="{BB962C8B-B14F-4D97-AF65-F5344CB8AC3E}">
        <p14:creationId xmlns:p14="http://schemas.microsoft.com/office/powerpoint/2010/main" val="326986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8B669EA-954C-45B5-B56D-F15C5CDBA3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232605"/>
            <a:ext cx="7632698" cy="4238903"/>
          </a:xfrm>
          <a:prstGeom prst="flowChartAlternateProcess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xmlns="" id="{2C3A1EBA-C60B-4501-BD6F-A3ACDF3A38C4}"/>
              </a:ext>
            </a:extLst>
          </p:cNvPr>
          <p:cNvSpPr/>
          <p:nvPr/>
        </p:nvSpPr>
        <p:spPr>
          <a:xfrm>
            <a:off x="2279649" y="459319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xmlns="" id="{29C6CB02-B9C4-4747-8290-0583290E398E}"/>
              </a:ext>
            </a:extLst>
          </p:cNvPr>
          <p:cNvSpPr/>
          <p:nvPr/>
        </p:nvSpPr>
        <p:spPr>
          <a:xfrm>
            <a:off x="2279649" y="576811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420472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8E3626B-2D1C-48B1-9457-1B3307CD81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xmlns="" id="{907F7D80-F5D2-4C91-84D2-465BDB6082C8}"/>
              </a:ext>
            </a:extLst>
          </p:cNvPr>
          <p:cNvSpPr/>
          <p:nvPr/>
        </p:nvSpPr>
        <p:spPr>
          <a:xfrm>
            <a:off x="2279651" y="496915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10474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77BE4C2-E3F8-47C7-8293-735EF6B42D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348E48E5-CC19-46E9-9591-139DE768AF91}"/>
              </a:ext>
            </a:extLst>
          </p:cNvPr>
          <p:cNvSpPr/>
          <p:nvPr/>
        </p:nvSpPr>
        <p:spPr>
          <a:xfrm>
            <a:off x="2279651" y="4870176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121382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7ED648D-24FB-47B6-B214-679213AB43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ABFB6FE0-577C-4C1B-AE73-2676625A09A6}"/>
              </a:ext>
            </a:extLst>
          </p:cNvPr>
          <p:cNvSpPr/>
          <p:nvPr/>
        </p:nvSpPr>
        <p:spPr>
          <a:xfrm>
            <a:off x="2279649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  <p:extLst>
      <p:ext uri="{BB962C8B-B14F-4D97-AF65-F5344CB8AC3E}">
        <p14:creationId xmlns:p14="http://schemas.microsoft.com/office/powerpoint/2010/main" val="144395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60ADD5-6004-4CFB-9F4D-14721943A1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159127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C6823182-9E42-40EA-A03C-415632380144}"/>
              </a:ext>
            </a:extLst>
          </p:cNvPr>
          <p:cNvSpPr/>
          <p:nvPr/>
        </p:nvSpPr>
        <p:spPr>
          <a:xfrm>
            <a:off x="2279651" y="4613930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057C0666-BD01-48D9-A705-ED828A7C49F4}"/>
              </a:ext>
            </a:extLst>
          </p:cNvPr>
          <p:cNvSpPr/>
          <p:nvPr/>
        </p:nvSpPr>
        <p:spPr>
          <a:xfrm>
            <a:off x="2279649" y="578184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53051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43D5DA1-DA41-4A69-9C55-D09189E15B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549789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6143AAE1-F06D-479C-B701-BA3A46C7D2EC}"/>
              </a:ext>
            </a:extLst>
          </p:cNvPr>
          <p:cNvSpPr/>
          <p:nvPr/>
        </p:nvSpPr>
        <p:spPr>
          <a:xfrm>
            <a:off x="2279651" y="506861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18812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17016E-DEEC-4AE5-80D8-839E52E05D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49" y="567114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1EE2C5E6-DB1D-4C8E-9F15-7F604A66D988}"/>
              </a:ext>
            </a:extLst>
          </p:cNvPr>
          <p:cNvSpPr/>
          <p:nvPr/>
        </p:nvSpPr>
        <p:spPr>
          <a:xfrm>
            <a:off x="2279650" y="515261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59347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2B9A88-4FD2-4FF1-8A03-B447BF27F7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D39B8EC6-7CE9-4C81-827F-A21A4AAB3A54}"/>
              </a:ext>
            </a:extLst>
          </p:cNvPr>
          <p:cNvSpPr/>
          <p:nvPr/>
        </p:nvSpPr>
        <p:spPr>
          <a:xfrm>
            <a:off x="2279651" y="496915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  <p:extLst>
      <p:ext uri="{BB962C8B-B14F-4D97-AF65-F5344CB8AC3E}">
        <p14:creationId xmlns:p14="http://schemas.microsoft.com/office/powerpoint/2010/main" val="4165937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475BFF4-445E-4BEE-BAEC-F74FC0A518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159127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83228BF7-2059-4FCD-9285-38CDA9F48F8B}"/>
              </a:ext>
            </a:extLst>
          </p:cNvPr>
          <p:cNvSpPr/>
          <p:nvPr/>
        </p:nvSpPr>
        <p:spPr>
          <a:xfrm>
            <a:off x="2279651" y="4604028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62359BA2-1E21-41AC-BE2C-F01B5D7BC239}"/>
              </a:ext>
            </a:extLst>
          </p:cNvPr>
          <p:cNvSpPr/>
          <p:nvPr/>
        </p:nvSpPr>
        <p:spPr>
          <a:xfrm>
            <a:off x="2279650" y="570930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  <p:extLst>
      <p:ext uri="{BB962C8B-B14F-4D97-AF65-F5344CB8AC3E}">
        <p14:creationId xmlns:p14="http://schemas.microsoft.com/office/powerpoint/2010/main" val="140925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52229EF-49B7-4E28-99E6-48D03CD8FE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1812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86E15FE9-6CA3-46D6-B215-34E4CC39625A}"/>
              </a:ext>
            </a:extLst>
          </p:cNvPr>
          <p:cNvSpPr/>
          <p:nvPr/>
        </p:nvSpPr>
        <p:spPr>
          <a:xfrm>
            <a:off x="2279650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</p:spTree>
    <p:extLst>
      <p:ext uri="{BB962C8B-B14F-4D97-AF65-F5344CB8AC3E}">
        <p14:creationId xmlns:p14="http://schemas.microsoft.com/office/powerpoint/2010/main" val="55468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F1E1311-9AA8-404D-A8ED-D24B85F6AF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33602801-09B7-4E84-B5C4-F58D1B3B71C0}"/>
              </a:ext>
            </a:extLst>
          </p:cNvPr>
          <p:cNvSpPr/>
          <p:nvPr/>
        </p:nvSpPr>
        <p:spPr>
          <a:xfrm>
            <a:off x="2279650" y="503686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  <p:extLst>
      <p:ext uri="{BB962C8B-B14F-4D97-AF65-F5344CB8AC3E}">
        <p14:creationId xmlns:p14="http://schemas.microsoft.com/office/powerpoint/2010/main" val="373624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6217608-AA6D-46AE-BC1C-9EAAB6A354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3220E7E9-0584-47A3-92E9-02E3A59FAE77}"/>
              </a:ext>
            </a:extLst>
          </p:cNvPr>
          <p:cNvSpPr/>
          <p:nvPr/>
        </p:nvSpPr>
        <p:spPr>
          <a:xfrm>
            <a:off x="2279651" y="4899855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  <p:extLst>
      <p:ext uri="{BB962C8B-B14F-4D97-AF65-F5344CB8AC3E}">
        <p14:creationId xmlns:p14="http://schemas.microsoft.com/office/powerpoint/2010/main" val="154183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0DA26D8-D6B0-47B7-84D6-76D55B6CE7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044777C5-C942-408E-8ED4-71DA4C0F3170}"/>
              </a:ext>
            </a:extLst>
          </p:cNvPr>
          <p:cNvSpPr/>
          <p:nvPr/>
        </p:nvSpPr>
        <p:spPr>
          <a:xfrm>
            <a:off x="2279651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  <p:extLst>
      <p:ext uri="{BB962C8B-B14F-4D97-AF65-F5344CB8AC3E}">
        <p14:creationId xmlns:p14="http://schemas.microsoft.com/office/powerpoint/2010/main" val="353198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B825E7E-EC75-43DB-8245-07B7890B83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91BA62AA-3EC0-4EF8-B102-9A483765C39E}"/>
              </a:ext>
            </a:extLst>
          </p:cNvPr>
          <p:cNvSpPr/>
          <p:nvPr/>
        </p:nvSpPr>
        <p:spPr>
          <a:xfrm>
            <a:off x="2279650" y="512610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91391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256A67A-980E-4868-9145-440F2EAFA6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4156" y="103981"/>
            <a:ext cx="91836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5400" dirty="0">
                <a:latin typeface="Twinkl Cursive Looped" panose="02000000000000000000" pitchFamily="2" charset="0"/>
              </a:rPr>
              <a:t>Your Task: 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E1845B3-3FFD-455D-9448-67FF6672F2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7" y="1289050"/>
            <a:ext cx="86455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Is to use the ideas from the story</a:t>
            </a:r>
          </a:p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The Three Little Pigs but change the characters and the houses they built.</a:t>
            </a:r>
            <a:endParaRPr lang="en-US" altLang="en-US" dirty="0">
              <a:latin typeface="Twinkl Cursive Looped" panose="02000000000000000000" pitchFamily="2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D7542035-C041-440A-997F-88877E4175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6" y="3607594"/>
            <a:ext cx="86455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You are then going to put these ideas on to a story map to show what is going to happen in your version.</a:t>
            </a:r>
            <a:endParaRPr lang="en-US" altLang="en-US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490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F0AB31B-B291-412E-BBAF-34FF6F7816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2" y="230188"/>
            <a:ext cx="91852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400" dirty="0">
                <a:latin typeface="Twinkl Cursive Looped" panose="02000000000000000000" pitchFamily="2" charset="0"/>
              </a:rPr>
              <a:t>Here is my idea for the new story.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EC53902-9628-42D4-B3B6-041EF0AB84F7}"/>
              </a:ext>
            </a:extLst>
          </p:cNvPr>
          <p:cNvSpPr/>
          <p:nvPr/>
        </p:nvSpPr>
        <p:spPr>
          <a:xfrm>
            <a:off x="3328192" y="1365250"/>
            <a:ext cx="5535613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characters</a:t>
            </a:r>
          </a:p>
          <a:p>
            <a:pPr marL="685800" indent="-6858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Three Little Kittens</a:t>
            </a:r>
          </a:p>
          <a:p>
            <a:pPr marL="685800" indent="-6858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Big Barking Dog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32263DA-974E-47FF-A797-62E3D2FA05AB}"/>
              </a:ext>
            </a:extLst>
          </p:cNvPr>
          <p:cNvSpPr/>
          <p:nvPr/>
        </p:nvSpPr>
        <p:spPr>
          <a:xfrm>
            <a:off x="1956592" y="3670300"/>
            <a:ext cx="8278812" cy="2554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settings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First house is made out of plastic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Second house made of glass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Third house made out of stone. </a:t>
            </a:r>
          </a:p>
        </p:txBody>
      </p:sp>
    </p:spTree>
    <p:extLst>
      <p:ext uri="{BB962C8B-B14F-4D97-AF65-F5344CB8AC3E}">
        <p14:creationId xmlns:p14="http://schemas.microsoft.com/office/powerpoint/2010/main" val="1406324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attachment.outlook.live.net/owa/MSA%3Achristie.amber%40hotmail.co.uk/service.svc/s/GetAttachmentThumbnail?id=AQMkADAwATZiZmYAZC1jOWIxLThjN2QtMDACLTAwCgBGAAADXCbfIXywLkqDbXKlyrd%2FbwcAxTTzcaCz7k6BRYdmfGfZSgAAAgEMAAAAxTTzcaCz7k6BRYdmfGfZSgAFNjGKHwAAAAESABAApzVfV5EzMkqhsijshxkKgw%3D%3D&amp;thumbnailType=2&amp;isc=1&amp;token=eyJhbGciOiJSUzI1NiIsImtpZCI6IjMwODE3OUNFNUY0QjUyRTc4QjJEQjg5NjZCQUY0RUNDMzcyN0FFRUUiLCJ0eXAiOiJKV1QiLCJ4NXQiOiJNSUY1emw5TFV1ZUxMYmlXYTY5T3pEY25ydTQifQ.eyJvcmlnaW4iOiJodHRwczovL291dGxvb2subGl2ZS5jb20iLCJ1YyI6ImVjYzI1YzJlNWNjODQ2MjZiM2Q2NDJmMTIxZTlkY2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OTk3MjY2OCwiZXhwIjoxNjE5OTczMjY4LCJpc3MiOiIwMDAwMDAwMi0wMDAwLTBmZjEtY2UwMC0wMDAwMDAwMDAwMDBAODRkZjllN2YtZTlmNi00MGFmLWI0MzUtYWFhYWFhYWFhYWFhIiwiYXVkIjoiMDAwMDAwMDItMDAwMC0wZmYxLWNlMDAtMDAwMDAwMDAwMDAwL2F0dGFjaG1lbnQub3V0bG9vay5saXZlLm5ldEA4NGRmOWU3Zi1lOWY2LTQwYWYtYjQzNS1hYWFhYWFhYWFhYWEiLCJoYXBwIjoib3dhIn0.HTBFqNmGog2K-wv_L7epm4U99mp1WSrOdv5PMgdD_4aGwmwZw6EHFwW6AcZjoBj6tZJiO60_i4Bgd24OyJ0-LZMM6gfluXOHuB-qob_DknvJvaWJBJcu0L6m_3SvyOXQ0x34bgEP7XneY_5O3_yzN5VIc0koVDZ9_991UzMghIlTJCycGuGe32YX7XbNSHtXH0-s9Jz7CzE9AZmqe-mL4k8ONnsOKq3_AwlxddpOlncbAgS3uUtsAQacN2xI3cR4RPI2ylQFLJBwGSn3v9eRJZn2VaoOMkYNqthhavgicVTqIfmVtdP_QoDn0juh1Lj-0NFgm3Iime3m37PgR34w8g&amp;X-OWA-CANARY=vCSKE-rzrkCp4e_qd3t0SZBiCOyGDdkYnsEHFY23EZ_c9pTALuNlxMZxt7CPZySzX3rmFaUOLp8.&amp;owa=outlook.live.com&amp;scriptVer=20210426004.07&amp;animation=true">
            <a:extLst>
              <a:ext uri="{FF2B5EF4-FFF2-40B4-BE49-F238E27FC236}">
                <a16:creationId xmlns:a16="http://schemas.microsoft.com/office/drawing/2014/main" xmlns="" id="{F9F5F500-7453-409F-A6A2-6CCE7AF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"/>
          <a:stretch>
            <a:fillRect/>
          </a:stretch>
        </p:blipFill>
        <p:spPr bwMode="auto">
          <a:xfrm>
            <a:off x="3989940" y="0"/>
            <a:ext cx="8202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xmlns="" id="{D7F944B4-D1E5-477D-9F76-AAD849A1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8967" y="1027906"/>
            <a:ext cx="424787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Here is my</a:t>
            </a:r>
          </a:p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story map.</a:t>
            </a:r>
          </a:p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I have drawn pictures and written short captions to help me remember what is happening in that part of the story.</a:t>
            </a:r>
            <a:endParaRPr lang="en-US" altLang="en-US" sz="40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3804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xmlns="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26CF0A22-995D-4071-965D-83FF2F181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862" y="80962"/>
            <a:ext cx="9058276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3600" dirty="0">
                <a:latin typeface="Twinkl Cursive Looped" panose="02000000000000000000" pitchFamily="2" charset="0"/>
              </a:rPr>
              <a:t>What animals are going to be your main characters?</a:t>
            </a:r>
            <a:endParaRPr lang="en-US" altLang="en-US" sz="4800" dirty="0">
              <a:latin typeface="Twinkl Cursive Looped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1F21E70-4021-463F-AB25-F88A68270BB3}"/>
              </a:ext>
            </a:extLst>
          </p:cNvPr>
          <p:cNvSpPr/>
          <p:nvPr/>
        </p:nvSpPr>
        <p:spPr>
          <a:xfrm>
            <a:off x="1905000" y="1544638"/>
            <a:ext cx="8382000" cy="5232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Remember: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You will need Three Little ……………….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A bad character (Big Bad Wolf)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they build their houses out of.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the bad animal does to knock then down.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happens to the bad animal at the end e.g. falling into a pot of boiling water.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endParaRPr lang="en-US" sz="4000" dirty="0">
              <a:ln w="0"/>
            </a:endParaRPr>
          </a:p>
        </p:txBody>
      </p:sp>
    </p:spTree>
    <p:extLst>
      <p:ext uri="{BB962C8B-B14F-4D97-AF65-F5344CB8AC3E}">
        <p14:creationId xmlns:p14="http://schemas.microsoft.com/office/powerpoint/2010/main" val="1941391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654</Words>
  <Application>Microsoft Office PowerPoint</Application>
  <PresentationFormat>Custom</PresentationFormat>
  <Paragraphs>56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4</cp:revision>
  <dcterms:created xsi:type="dcterms:W3CDTF">2021-05-02T17:07:18Z</dcterms:created>
  <dcterms:modified xsi:type="dcterms:W3CDTF">2021-05-04T18:40:18Z</dcterms:modified>
</cp:coreProperties>
</file>