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sldIdLst>
    <p:sldId id="256" r:id="rId2"/>
    <p:sldId id="257" r:id="rId3"/>
    <p:sldId id="258" r:id="rId4"/>
    <p:sldId id="260" r:id="rId5"/>
    <p:sldId id="261"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6" d="100"/>
          <a:sy n="76" d="100"/>
        </p:scale>
        <p:origin x="-480"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rIns="45720"/>
          <a:lstStyle/>
          <a:p>
            <a:fld id="{0E2FA9B1-0070-4789-AFF6-4C2A5742670E}" type="slidenum">
              <a:rPr lang="en-GB" smtClean="0"/>
              <a:t>‹#›</a:t>
            </a:fld>
            <a:endParaRPr lang="en-GB"/>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699154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404617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9520A15-D6D3-4E7A-B0E9-EDAC7C7685F2}"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24488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9520A15-D6D3-4E7A-B0E9-EDAC7C7685F2}"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FA9B1-0070-4789-AFF6-4C2A5742670E}" type="slidenum">
              <a:rPr lang="en-GB" smtClean="0"/>
              <a:t>‹#›</a:t>
            </a:fld>
            <a:endParaRPr lang="en-GB"/>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686395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9520A15-D6D3-4E7A-B0E9-EDAC7C7685F2}" type="datetimeFigureOut">
              <a:rPr lang="en-GB" smtClean="0"/>
              <a:t>15/02/2021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384170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520A15-D6D3-4E7A-B0E9-EDAC7C7685F2}" type="datetimeFigureOut">
              <a:rPr lang="en-GB" smtClean="0"/>
              <a:t>15/02/2021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2FA9B1-0070-4789-AFF6-4C2A5742670E}" type="slidenum">
              <a:rPr lang="en-GB" smtClean="0"/>
              <a:t>‹#›</a:t>
            </a:fld>
            <a:endParaRPr lang="en-GB"/>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166054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09520A15-D6D3-4E7A-B0E9-EDAC7C7685F2}" type="datetimeFigureOut">
              <a:rPr lang="en-GB" smtClean="0"/>
              <a:t>15/02/2021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35872778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520A15-D6D3-4E7A-B0E9-EDAC7C7685F2}"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3664787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520A15-D6D3-4E7A-B0E9-EDAC7C7685F2}"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1988993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1046484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520A15-D6D3-4E7A-B0E9-EDAC7C7685F2}"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FA9B1-0070-4789-AFF6-4C2A5742670E}" type="slidenum">
              <a:rPr lang="en-GB" smtClean="0"/>
              <a:t>‹#›</a:t>
            </a:fld>
            <a:endParaRPr lang="en-GB"/>
          </a:p>
        </p:txBody>
      </p:sp>
    </p:spTree>
    <p:extLst>
      <p:ext uri="{BB962C8B-B14F-4D97-AF65-F5344CB8AC3E}">
        <p14:creationId xmlns:p14="http://schemas.microsoft.com/office/powerpoint/2010/main" val="190615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09520A15-D6D3-4E7A-B0E9-EDAC7C7685F2}" type="datetimeFigureOut">
              <a:rPr lang="en-GB" smtClean="0"/>
              <a:t>15/02/2021</a:t>
            </a:fld>
            <a:endParaRPr lang="en-GB"/>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0E2FA9B1-0070-4789-AFF6-4C2A5742670E}" type="slidenum">
              <a:rPr lang="en-GB" smtClean="0"/>
              <a:t>‹#›</a:t>
            </a:fld>
            <a:endParaRPr lang="en-GB"/>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3937498"/>
      </p:ext>
    </p:extLst>
  </p:cSld>
  <p:clrMap bg1="dk1" tx1="lt1" bg2="dk2"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dirty="0"/>
              <a:t>LO: Draw and Label  the Egg Box Dragon</a:t>
            </a:r>
            <a:r>
              <a:rPr lang="en-GB" dirty="0"/>
              <a:t/>
            </a:r>
            <a:br>
              <a:rPr lang="en-GB" dirty="0"/>
            </a:br>
            <a:endParaRPr lang="en-GB" dirty="0"/>
          </a:p>
        </p:txBody>
      </p:sp>
      <p:sp>
        <p:nvSpPr>
          <p:cNvPr id="3" name="Subtitle 2"/>
          <p:cNvSpPr>
            <a:spLocks noGrp="1"/>
          </p:cNvSpPr>
          <p:nvPr>
            <p:ph type="subTitle" idx="1"/>
          </p:nvPr>
        </p:nvSpPr>
        <p:spPr/>
        <p:txBody>
          <a:bodyPr/>
          <a:lstStyle/>
          <a:p>
            <a:r>
              <a:rPr lang="en-GB" dirty="0"/>
              <a:t>Monday 22</a:t>
            </a:r>
            <a:r>
              <a:rPr lang="en-GB" baseline="30000" dirty="0"/>
              <a:t>nd</a:t>
            </a:r>
            <a:r>
              <a:rPr lang="en-GB" dirty="0"/>
              <a:t> February 2021</a:t>
            </a:r>
          </a:p>
        </p:txBody>
      </p:sp>
    </p:spTree>
    <p:extLst>
      <p:ext uri="{BB962C8B-B14F-4D97-AF65-F5344CB8AC3E}">
        <p14:creationId xmlns:p14="http://schemas.microsoft.com/office/powerpoint/2010/main" val="970560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xmlns="" id="{84D981ED-D7B0-4906-A42A-0989206E56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0683" t="28239" r="37791" b="24721"/>
          <a:stretch>
            <a:fillRect/>
          </a:stretch>
        </p:blipFill>
        <p:spPr bwMode="auto">
          <a:xfrm>
            <a:off x="3575051" y="1"/>
            <a:ext cx="4968875" cy="678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2"/>
          <p:cNvSpPr/>
          <p:nvPr/>
        </p:nvSpPr>
        <p:spPr>
          <a:xfrm>
            <a:off x="4694815" y="1163782"/>
            <a:ext cx="2729346" cy="25215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15603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a:extLst>
              <a:ext uri="{FF2B5EF4-FFF2-40B4-BE49-F238E27FC236}">
                <a16:creationId xmlns:a16="http://schemas.microsoft.com/office/drawing/2014/main" xmlns="" id="{8B9E1A06-8006-4272-9048-3834256EEC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9915" t="28842" r="26515" b="25494"/>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val 1"/>
          <p:cNvSpPr/>
          <p:nvPr/>
        </p:nvSpPr>
        <p:spPr>
          <a:xfrm>
            <a:off x="6151418" y="3034145"/>
            <a:ext cx="2008909" cy="23552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57804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1989" y="808056"/>
            <a:ext cx="7958331" cy="1077229"/>
          </a:xfrm>
        </p:spPr>
        <p:txBody>
          <a:bodyPr>
            <a:normAutofit fontScale="90000"/>
          </a:bodyPr>
          <a:lstStyle/>
          <a:p>
            <a:pPr algn="l"/>
            <a:r>
              <a:rPr lang="en-GB" dirty="0"/>
              <a:t>Think about the description of Egg Box Dragon! What descriptive words (adjectives) can you see?</a:t>
            </a:r>
          </a:p>
        </p:txBody>
      </p:sp>
      <p:sp>
        <p:nvSpPr>
          <p:cNvPr id="3" name="Content Placeholder 2"/>
          <p:cNvSpPr>
            <a:spLocks noGrp="1"/>
          </p:cNvSpPr>
          <p:nvPr>
            <p:ph idx="1"/>
          </p:nvPr>
        </p:nvSpPr>
        <p:spPr>
          <a:xfrm>
            <a:off x="2251590" y="3187613"/>
            <a:ext cx="7796540" cy="2436757"/>
          </a:xfrm>
        </p:spPr>
        <p:txBody>
          <a:bodyPr>
            <a:noAutofit/>
          </a:bodyPr>
          <a:lstStyle/>
          <a:p>
            <a:r>
              <a:rPr lang="en-GB" sz="2700" dirty="0">
                <a:latin typeface="Comic Sans MS" panose="030F0702030302020204" pitchFamily="66" charset="0"/>
              </a:rPr>
              <a:t>Egg Box Dragon was made out of cut up egg boxes glued together.  His tail was cardboard and the sharp point at the end was painted red to show it was dangerous. His body was painted green, blue and grey and his eyes were made of shiny bicycle reflectors. His wings were black bin liners and his claws were made out of thick wire.</a:t>
            </a:r>
          </a:p>
        </p:txBody>
      </p:sp>
    </p:spTree>
    <p:extLst>
      <p:ext uri="{BB962C8B-B14F-4D97-AF65-F5344CB8AC3E}">
        <p14:creationId xmlns:p14="http://schemas.microsoft.com/office/powerpoint/2010/main" val="140971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7996" y="641802"/>
            <a:ext cx="7958331" cy="1077229"/>
          </a:xfrm>
        </p:spPr>
        <p:txBody>
          <a:bodyPr/>
          <a:lstStyle/>
          <a:p>
            <a:pPr algn="l"/>
            <a:r>
              <a:rPr lang="en-GB" dirty="0"/>
              <a:t>Your tasks today! </a:t>
            </a:r>
          </a:p>
        </p:txBody>
      </p:sp>
      <p:sp>
        <p:nvSpPr>
          <p:cNvPr id="3" name="Content Placeholder 2"/>
          <p:cNvSpPr>
            <a:spLocks noGrp="1"/>
          </p:cNvSpPr>
          <p:nvPr>
            <p:ph idx="1"/>
          </p:nvPr>
        </p:nvSpPr>
        <p:spPr>
          <a:xfrm>
            <a:off x="3716480" y="4821381"/>
            <a:ext cx="6301707" cy="2140061"/>
          </a:xfrm>
        </p:spPr>
        <p:txBody>
          <a:bodyPr>
            <a:normAutofit fontScale="92500"/>
          </a:bodyPr>
          <a:lstStyle/>
          <a:p>
            <a:r>
              <a:rPr lang="en-GB" dirty="0"/>
              <a:t>Opt. 1 – Print out the Word Document Template, draw the dragon and answer the questions by hand. </a:t>
            </a:r>
          </a:p>
          <a:p>
            <a:r>
              <a:rPr lang="en-GB" dirty="0"/>
              <a:t>Opt. 2 – Draw your dragon on a blank piece of paper and type the answers into the Word Document Template. </a:t>
            </a:r>
          </a:p>
          <a:p>
            <a:endParaRPr lang="en-GB" dirty="0"/>
          </a:p>
        </p:txBody>
      </p:sp>
      <p:sp>
        <p:nvSpPr>
          <p:cNvPr id="4" name="TextBox 3"/>
          <p:cNvSpPr txBox="1"/>
          <p:nvPr/>
        </p:nvSpPr>
        <p:spPr>
          <a:xfrm>
            <a:off x="3920835" y="1401476"/>
            <a:ext cx="6871855" cy="1523494"/>
          </a:xfrm>
          <a:prstGeom prst="rect">
            <a:avLst/>
          </a:prstGeom>
          <a:noFill/>
        </p:spPr>
        <p:txBody>
          <a:bodyPr wrap="square" rtlCol="0">
            <a:spAutoFit/>
          </a:bodyPr>
          <a:lstStyle/>
          <a:p>
            <a:r>
              <a:rPr lang="en-GB" sz="2500" b="1" dirty="0"/>
              <a:t>Task 1: </a:t>
            </a:r>
            <a:r>
              <a:rPr lang="en-GB" sz="2500" dirty="0"/>
              <a:t>Read the description and draw and label your own interpretation (idea) of what the Egg Box Dragon looks like. </a:t>
            </a:r>
          </a:p>
          <a:p>
            <a:endParaRPr lang="en-GB" dirty="0"/>
          </a:p>
        </p:txBody>
      </p:sp>
      <p:sp>
        <p:nvSpPr>
          <p:cNvPr id="5" name="TextBox 4"/>
          <p:cNvSpPr txBox="1"/>
          <p:nvPr/>
        </p:nvSpPr>
        <p:spPr>
          <a:xfrm>
            <a:off x="3920835" y="2715333"/>
            <a:ext cx="6525492" cy="1908215"/>
          </a:xfrm>
          <a:prstGeom prst="rect">
            <a:avLst/>
          </a:prstGeom>
          <a:noFill/>
        </p:spPr>
        <p:txBody>
          <a:bodyPr wrap="square" rtlCol="0">
            <a:spAutoFit/>
          </a:bodyPr>
          <a:lstStyle/>
          <a:p>
            <a:r>
              <a:rPr lang="en-GB" sz="2500" b="1" dirty="0"/>
              <a:t>Task 2: </a:t>
            </a:r>
            <a:r>
              <a:rPr lang="en-GB" sz="2500" dirty="0"/>
              <a:t>Write a prediction about what sort of dragon he is (kind / cruel / good / scary / naughty). </a:t>
            </a:r>
          </a:p>
          <a:p>
            <a:r>
              <a:rPr lang="en-GB" sz="2500" dirty="0"/>
              <a:t>What will he do on his adventure? </a:t>
            </a:r>
          </a:p>
          <a:p>
            <a:endParaRPr lang="en-GB" dirty="0"/>
          </a:p>
        </p:txBody>
      </p:sp>
      <p:pic>
        <p:nvPicPr>
          <p:cNvPr id="6" name="Picture 5"/>
          <p:cNvPicPr>
            <a:picLocks noChangeAspect="1"/>
          </p:cNvPicPr>
          <p:nvPr/>
        </p:nvPicPr>
        <p:blipFill>
          <a:blip r:embed="rId2"/>
          <a:stretch>
            <a:fillRect/>
          </a:stretch>
        </p:blipFill>
        <p:spPr>
          <a:xfrm>
            <a:off x="389032" y="1401476"/>
            <a:ext cx="3276600" cy="4705350"/>
          </a:xfrm>
          <a:prstGeom prst="rect">
            <a:avLst/>
          </a:prstGeom>
        </p:spPr>
      </p:pic>
    </p:spTree>
    <p:extLst>
      <p:ext uri="{BB962C8B-B14F-4D97-AF65-F5344CB8AC3E}">
        <p14:creationId xmlns:p14="http://schemas.microsoft.com/office/powerpoint/2010/main" val="4012165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xmlns=""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TM16401375[[fn=Madison]]</Template>
  <TotalTime>45</TotalTime>
  <Words>206</Words>
  <Application>Microsoft Office PowerPoint</Application>
  <PresentationFormat>Custom</PresentationFormat>
  <Paragraphs>10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Madison</vt:lpstr>
      <vt:lpstr>LO: Draw and Label  the Egg Box Dragon </vt:lpstr>
      <vt:lpstr>PowerPoint Presentation</vt:lpstr>
      <vt:lpstr>PowerPoint Presentation</vt:lpstr>
      <vt:lpstr>Think about the description of Egg Box Dragon! What descriptive words (adjectives) can you see?</vt:lpstr>
      <vt:lpstr>Your tasks today! </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Draw and Label  the Egg Box Dragon</dc:title>
  <dc:creator>J Geals BTP</dc:creator>
  <cp:lastModifiedBy>Liz King</cp:lastModifiedBy>
  <cp:revision>7</cp:revision>
  <dcterms:created xsi:type="dcterms:W3CDTF">2021-02-14T10:29:54Z</dcterms:created>
  <dcterms:modified xsi:type="dcterms:W3CDTF">2021-02-15T19:29:56Z</dcterms:modified>
</cp:coreProperties>
</file>